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8" r:id="rId5"/>
  </p:sldMasterIdLst>
  <p:notesMasterIdLst>
    <p:notesMasterId r:id="rId45"/>
  </p:notesMasterIdLst>
  <p:sldIdLst>
    <p:sldId id="335" r:id="rId6"/>
    <p:sldId id="258" r:id="rId7"/>
    <p:sldId id="339" r:id="rId8"/>
    <p:sldId id="346" r:id="rId9"/>
    <p:sldId id="340" r:id="rId10"/>
    <p:sldId id="341" r:id="rId11"/>
    <p:sldId id="342" r:id="rId12"/>
    <p:sldId id="343" r:id="rId13"/>
    <p:sldId id="345" r:id="rId14"/>
    <p:sldId id="344" r:id="rId15"/>
    <p:sldId id="347" r:id="rId16"/>
    <p:sldId id="348" r:id="rId17"/>
    <p:sldId id="350" r:id="rId18"/>
    <p:sldId id="372" r:id="rId19"/>
    <p:sldId id="373" r:id="rId20"/>
    <p:sldId id="349" r:id="rId21"/>
    <p:sldId id="352" r:id="rId22"/>
    <p:sldId id="369" r:id="rId23"/>
    <p:sldId id="351" r:id="rId24"/>
    <p:sldId id="353" r:id="rId25"/>
    <p:sldId id="354" r:id="rId26"/>
    <p:sldId id="355" r:id="rId27"/>
    <p:sldId id="374" r:id="rId28"/>
    <p:sldId id="361" r:id="rId29"/>
    <p:sldId id="362" r:id="rId30"/>
    <p:sldId id="363" r:id="rId31"/>
    <p:sldId id="356" r:id="rId32"/>
    <p:sldId id="364" r:id="rId33"/>
    <p:sldId id="358" r:id="rId34"/>
    <p:sldId id="359" r:id="rId35"/>
    <p:sldId id="365" r:id="rId36"/>
    <p:sldId id="370" r:id="rId37"/>
    <p:sldId id="360" r:id="rId38"/>
    <p:sldId id="366" r:id="rId39"/>
    <p:sldId id="371" r:id="rId40"/>
    <p:sldId id="367" r:id="rId41"/>
    <p:sldId id="368" r:id="rId42"/>
    <p:sldId id="338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F56"/>
    <a:srgbClr val="FCB615"/>
    <a:srgbClr val="ED353F"/>
    <a:srgbClr val="00B454"/>
    <a:srgbClr val="EF363F"/>
    <a:srgbClr val="253F63"/>
    <a:srgbClr val="5C2D70"/>
    <a:srgbClr val="08613D"/>
    <a:srgbClr val="EA7F22"/>
    <a:srgbClr val="9F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51C8C-A726-4323-A0AF-F711AE3EFDC0}" v="170" dt="2021-01-23T02:52:05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kson, Joel (Agoda)" userId="0c1eab1e-7049-49b6-a88a-c00dd5fe0472" providerId="ADAL" clId="{92451C8C-A726-4323-A0AF-F711AE3EFDC0}"/>
    <pc:docChg chg="undo custSel addSld delSld modSld sldOrd modMainMaster">
      <pc:chgData name="Dickson, Joel (Agoda)" userId="0c1eab1e-7049-49b6-a88a-c00dd5fe0472" providerId="ADAL" clId="{92451C8C-A726-4323-A0AF-F711AE3EFDC0}" dt="2021-01-23T05:50:36.622" v="4288" actId="20577"/>
      <pc:docMkLst>
        <pc:docMk/>
      </pc:docMkLst>
      <pc:sldChg chg="add del">
        <pc:chgData name="Dickson, Joel (Agoda)" userId="0c1eab1e-7049-49b6-a88a-c00dd5fe0472" providerId="ADAL" clId="{92451C8C-A726-4323-A0AF-F711AE3EFDC0}" dt="2021-01-22T10:58:57.810" v="3364"/>
        <pc:sldMkLst>
          <pc:docMk/>
          <pc:sldMk cId="0" sldId="258"/>
        </pc:sldMkLst>
      </pc:sldChg>
      <pc:sldChg chg="add">
        <pc:chgData name="Dickson, Joel (Agoda)" userId="0c1eab1e-7049-49b6-a88a-c00dd5fe0472" providerId="ADAL" clId="{92451C8C-A726-4323-A0AF-F711AE3EFDC0}" dt="2021-01-22T10:59:12.781" v="3365"/>
        <pc:sldMkLst>
          <pc:docMk/>
          <pc:sldMk cId="0" sldId="279"/>
        </pc:sldMkLst>
      </pc:sldChg>
      <pc:sldChg chg="addSp delSp modSp">
        <pc:chgData name="Dickson, Joel (Agoda)" userId="0c1eab1e-7049-49b6-a88a-c00dd5fe0472" providerId="ADAL" clId="{92451C8C-A726-4323-A0AF-F711AE3EFDC0}" dt="2021-01-22T10:59:28.826" v="3366"/>
        <pc:sldMkLst>
          <pc:docMk/>
          <pc:sldMk cId="1600711854" sldId="339"/>
        </pc:sldMkLst>
        <pc:spChg chg="mod">
          <ac:chgData name="Dickson, Joel (Agoda)" userId="0c1eab1e-7049-49b6-a88a-c00dd5fe0472" providerId="ADAL" clId="{92451C8C-A726-4323-A0AF-F711AE3EFDC0}" dt="2021-01-22T10:59:28.826" v="3366"/>
          <ac:spMkLst>
            <pc:docMk/>
            <pc:sldMk cId="1600711854" sldId="339"/>
            <ac:spMk id="5" creationId="{9D7A69CA-78A5-46A3-A291-412B2DA55276}"/>
          </ac:spMkLst>
        </pc:spChg>
        <pc:spChg chg="mod">
          <ac:chgData name="Dickson, Joel (Agoda)" userId="0c1eab1e-7049-49b6-a88a-c00dd5fe0472" providerId="ADAL" clId="{92451C8C-A726-4323-A0AF-F711AE3EFDC0}" dt="2021-01-22T10:59:28.826" v="3366"/>
          <ac:spMkLst>
            <pc:docMk/>
            <pc:sldMk cId="1600711854" sldId="339"/>
            <ac:spMk id="6" creationId="{80B0CCDC-B4C6-42EB-85FF-CB1387D43CC3}"/>
          </ac:spMkLst>
        </pc:spChg>
        <pc:spChg chg="del">
          <ac:chgData name="Dickson, Joel (Agoda)" userId="0c1eab1e-7049-49b6-a88a-c00dd5fe0472" providerId="ADAL" clId="{92451C8C-A726-4323-A0AF-F711AE3EFDC0}" dt="2021-01-22T10:59:28.826" v="3366"/>
          <ac:spMkLst>
            <pc:docMk/>
            <pc:sldMk cId="1600711854" sldId="339"/>
            <ac:spMk id="7" creationId="{9E644CEA-C6EB-4A14-8379-B9FD650040BE}"/>
          </ac:spMkLst>
        </pc:spChg>
        <pc:spChg chg="add mod">
          <ac:chgData name="Dickson, Joel (Agoda)" userId="0c1eab1e-7049-49b6-a88a-c00dd5fe0472" providerId="ADAL" clId="{92451C8C-A726-4323-A0AF-F711AE3EFDC0}" dt="2021-01-22T10:59:28.826" v="3366"/>
          <ac:spMkLst>
            <pc:docMk/>
            <pc:sldMk cId="1600711854" sldId="339"/>
            <ac:spMk id="8" creationId="{0420E26C-D487-4FC7-AC4D-B2EE4B7108CA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2T01:18:52.730" v="1062"/>
        <pc:sldMkLst>
          <pc:docMk/>
          <pc:sldMk cId="2117674095" sldId="343"/>
        </pc:sldMkLst>
        <pc:spChg chg="mod">
          <ac:chgData name="Dickson, Joel (Agoda)" userId="0c1eab1e-7049-49b6-a88a-c00dd5fe0472" providerId="ADAL" clId="{92451C8C-A726-4323-A0AF-F711AE3EFDC0}" dt="2021-01-22T01:18:52.730" v="1062"/>
          <ac:spMkLst>
            <pc:docMk/>
            <pc:sldMk cId="2117674095" sldId="343"/>
            <ac:spMk id="2" creationId="{CFA7C5ED-BE0B-4685-8D24-1DAB31C23B4D}"/>
          </ac:spMkLst>
        </pc:spChg>
        <pc:spChg chg="mod">
          <ac:chgData name="Dickson, Joel (Agoda)" userId="0c1eab1e-7049-49b6-a88a-c00dd5fe0472" providerId="ADAL" clId="{92451C8C-A726-4323-A0AF-F711AE3EFDC0}" dt="2021-01-22T01:18:52.730" v="1062"/>
          <ac:spMkLst>
            <pc:docMk/>
            <pc:sldMk cId="2117674095" sldId="343"/>
            <ac:spMk id="3" creationId="{6DC4386C-6E61-4A99-B62B-2F55834F085A}"/>
          </ac:spMkLst>
        </pc:spChg>
        <pc:spChg chg="mod">
          <ac:chgData name="Dickson, Joel (Agoda)" userId="0c1eab1e-7049-49b6-a88a-c00dd5fe0472" providerId="ADAL" clId="{92451C8C-A726-4323-A0AF-F711AE3EFDC0}" dt="2021-01-22T01:18:52.730" v="1062"/>
          <ac:spMkLst>
            <pc:docMk/>
            <pc:sldMk cId="2117674095" sldId="343"/>
            <ac:spMk id="4" creationId="{9562C911-11D3-4FD5-AF94-A2FA236898FA}"/>
          </ac:spMkLst>
        </pc:spChg>
        <pc:spChg chg="del">
          <ac:chgData name="Dickson, Joel (Agoda)" userId="0c1eab1e-7049-49b6-a88a-c00dd5fe0472" providerId="ADAL" clId="{92451C8C-A726-4323-A0AF-F711AE3EFDC0}" dt="2021-01-22T01:18:52.730" v="1062"/>
          <ac:spMkLst>
            <pc:docMk/>
            <pc:sldMk cId="2117674095" sldId="343"/>
            <ac:spMk id="5" creationId="{7154ADE6-5D74-4645-820F-CD0445017BEA}"/>
          </ac:spMkLst>
        </pc:spChg>
        <pc:spChg chg="add mod">
          <ac:chgData name="Dickson, Joel (Agoda)" userId="0c1eab1e-7049-49b6-a88a-c00dd5fe0472" providerId="ADAL" clId="{92451C8C-A726-4323-A0AF-F711AE3EFDC0}" dt="2021-01-22T01:18:52.730" v="1062"/>
          <ac:spMkLst>
            <pc:docMk/>
            <pc:sldMk cId="2117674095" sldId="343"/>
            <ac:spMk id="6" creationId="{684ADEB0-1E4A-407C-9241-CAA15AD118AD}"/>
          </ac:spMkLst>
        </pc:spChg>
        <pc:picChg chg="add del mod">
          <ac:chgData name="Dickson, Joel (Agoda)" userId="0c1eab1e-7049-49b6-a88a-c00dd5fe0472" providerId="ADAL" clId="{92451C8C-A726-4323-A0AF-F711AE3EFDC0}" dt="2021-01-22T00:35:09.014" v="84"/>
          <ac:picMkLst>
            <pc:docMk/>
            <pc:sldMk cId="2117674095" sldId="343"/>
            <ac:picMk id="3074" creationId="{22990E4E-46DE-4542-A3C0-E12FCACF3D0B}"/>
          </ac:picMkLst>
        </pc:picChg>
        <pc:picChg chg="add mod">
          <ac:chgData name="Dickson, Joel (Agoda)" userId="0c1eab1e-7049-49b6-a88a-c00dd5fe0472" providerId="ADAL" clId="{92451C8C-A726-4323-A0AF-F711AE3EFDC0}" dt="2021-01-22T00:35:11.947" v="86" actId="1076"/>
          <ac:picMkLst>
            <pc:docMk/>
            <pc:sldMk cId="2117674095" sldId="343"/>
            <ac:picMk id="3076" creationId="{50813197-7BC4-418F-BFFA-C70108E42869}"/>
          </ac:picMkLst>
        </pc:picChg>
      </pc:sldChg>
      <pc:sldChg chg="addSp modSp new mod modAnim">
        <pc:chgData name="Dickson, Joel (Agoda)" userId="0c1eab1e-7049-49b6-a88a-c00dd5fe0472" providerId="ADAL" clId="{92451C8C-A726-4323-A0AF-F711AE3EFDC0}" dt="2021-01-22T11:02:01.681" v="3371"/>
        <pc:sldMkLst>
          <pc:docMk/>
          <pc:sldMk cId="4003552761" sldId="344"/>
        </pc:sldMkLst>
        <pc:spChg chg="mod">
          <ac:chgData name="Dickson, Joel (Agoda)" userId="0c1eab1e-7049-49b6-a88a-c00dd5fe0472" providerId="ADAL" clId="{92451C8C-A726-4323-A0AF-F711AE3EFDC0}" dt="2021-01-22T00:36:18.564" v="143" actId="20577"/>
          <ac:spMkLst>
            <pc:docMk/>
            <pc:sldMk cId="4003552761" sldId="344"/>
            <ac:spMk id="2" creationId="{FAB7348C-C871-4227-9758-AD196A572067}"/>
          </ac:spMkLst>
        </pc:spChg>
        <pc:spChg chg="mod">
          <ac:chgData name="Dickson, Joel (Agoda)" userId="0c1eab1e-7049-49b6-a88a-c00dd5fe0472" providerId="ADAL" clId="{92451C8C-A726-4323-A0AF-F711AE3EFDC0}" dt="2021-01-22T00:38:38.878" v="228" actId="6549"/>
          <ac:spMkLst>
            <pc:docMk/>
            <pc:sldMk cId="4003552761" sldId="344"/>
            <ac:spMk id="3" creationId="{6B3D3A4C-111F-4905-9FDA-8CD08BC0E02B}"/>
          </ac:spMkLst>
        </pc:spChg>
        <pc:spChg chg="mod">
          <ac:chgData name="Dickson, Joel (Agoda)" userId="0c1eab1e-7049-49b6-a88a-c00dd5fe0472" providerId="ADAL" clId="{92451C8C-A726-4323-A0AF-F711AE3EFDC0}" dt="2021-01-22T00:40:23.352" v="358" actId="1076"/>
          <ac:spMkLst>
            <pc:docMk/>
            <pc:sldMk cId="4003552761" sldId="344"/>
            <ac:spMk id="4" creationId="{EBD0897A-AE74-4229-9878-19F8D50FF4AF}"/>
          </ac:spMkLst>
        </pc:spChg>
        <pc:spChg chg="add mod">
          <ac:chgData name="Dickson, Joel (Agoda)" userId="0c1eab1e-7049-49b6-a88a-c00dd5fe0472" providerId="ADAL" clId="{92451C8C-A726-4323-A0AF-F711AE3EFDC0}" dt="2021-01-22T00:40:23.352" v="358" actId="1076"/>
          <ac:spMkLst>
            <pc:docMk/>
            <pc:sldMk cId="4003552761" sldId="344"/>
            <ac:spMk id="9" creationId="{7BE95C68-F75B-4C63-BEAC-D48DE4CC3F44}"/>
          </ac:spMkLst>
        </pc:spChg>
        <pc:spChg chg="add mod">
          <ac:chgData name="Dickson, Joel (Agoda)" userId="0c1eab1e-7049-49b6-a88a-c00dd5fe0472" providerId="ADAL" clId="{92451C8C-A726-4323-A0AF-F711AE3EFDC0}" dt="2021-01-22T00:40:23.352" v="358" actId="1076"/>
          <ac:spMkLst>
            <pc:docMk/>
            <pc:sldMk cId="4003552761" sldId="344"/>
            <ac:spMk id="10" creationId="{1912F010-3974-46CE-9218-019538F94046}"/>
          </ac:spMkLst>
        </pc:spChg>
        <pc:spChg chg="add mod">
          <ac:chgData name="Dickson, Joel (Agoda)" userId="0c1eab1e-7049-49b6-a88a-c00dd5fe0472" providerId="ADAL" clId="{92451C8C-A726-4323-A0AF-F711AE3EFDC0}" dt="2021-01-22T00:40:23.352" v="358" actId="1076"/>
          <ac:spMkLst>
            <pc:docMk/>
            <pc:sldMk cId="4003552761" sldId="344"/>
            <ac:spMk id="11" creationId="{9CC806E0-AE25-448A-B084-D003B9D02CFF}"/>
          </ac:spMkLst>
        </pc:spChg>
        <pc:picChg chg="add mod">
          <ac:chgData name="Dickson, Joel (Agoda)" userId="0c1eab1e-7049-49b6-a88a-c00dd5fe0472" providerId="ADAL" clId="{92451C8C-A726-4323-A0AF-F711AE3EFDC0}" dt="2021-01-22T00:40:23.352" v="358" actId="1076"/>
          <ac:picMkLst>
            <pc:docMk/>
            <pc:sldMk cId="4003552761" sldId="344"/>
            <ac:picMk id="6" creationId="{653A4A8C-FCCD-4C66-9F85-8EFD1ABBE4C6}"/>
          </ac:picMkLst>
        </pc:picChg>
        <pc:picChg chg="add mod">
          <ac:chgData name="Dickson, Joel (Agoda)" userId="0c1eab1e-7049-49b6-a88a-c00dd5fe0472" providerId="ADAL" clId="{92451C8C-A726-4323-A0AF-F711AE3EFDC0}" dt="2021-01-22T00:40:23.352" v="358" actId="1076"/>
          <ac:picMkLst>
            <pc:docMk/>
            <pc:sldMk cId="4003552761" sldId="344"/>
            <ac:picMk id="7" creationId="{2E7E7A37-C54C-4846-B8EE-C08EECE65968}"/>
          </ac:picMkLst>
        </pc:picChg>
        <pc:picChg chg="add mod">
          <ac:chgData name="Dickson, Joel (Agoda)" userId="0c1eab1e-7049-49b6-a88a-c00dd5fe0472" providerId="ADAL" clId="{92451C8C-A726-4323-A0AF-F711AE3EFDC0}" dt="2021-01-22T00:40:23.352" v="358" actId="1076"/>
          <ac:picMkLst>
            <pc:docMk/>
            <pc:sldMk cId="4003552761" sldId="344"/>
            <ac:picMk id="8" creationId="{E0B96633-D956-454F-96DA-40106A616EFA}"/>
          </ac:picMkLst>
        </pc:picChg>
      </pc:sldChg>
      <pc:sldChg chg="addSp delSp modSp new mod">
        <pc:chgData name="Dickson, Joel (Agoda)" userId="0c1eab1e-7049-49b6-a88a-c00dd5fe0472" providerId="ADAL" clId="{92451C8C-A726-4323-A0AF-F711AE3EFDC0}" dt="2021-01-23T05:49:13.016" v="4203" actId="20577"/>
        <pc:sldMkLst>
          <pc:docMk/>
          <pc:sldMk cId="3670686471" sldId="345"/>
        </pc:sldMkLst>
        <pc:spChg chg="del">
          <ac:chgData name="Dickson, Joel (Agoda)" userId="0c1eab1e-7049-49b6-a88a-c00dd5fe0472" providerId="ADAL" clId="{92451C8C-A726-4323-A0AF-F711AE3EFDC0}" dt="2021-01-22T00:35:45.029" v="95"/>
          <ac:spMkLst>
            <pc:docMk/>
            <pc:sldMk cId="3670686471" sldId="345"/>
            <ac:spMk id="2" creationId="{6201BB41-44CF-43AF-84A0-E447C980966D}"/>
          </ac:spMkLst>
        </pc:spChg>
        <pc:spChg chg="del">
          <ac:chgData name="Dickson, Joel (Agoda)" userId="0c1eab1e-7049-49b6-a88a-c00dd5fe0472" providerId="ADAL" clId="{92451C8C-A726-4323-A0AF-F711AE3EFDC0}" dt="2021-01-22T00:35:45.029" v="95"/>
          <ac:spMkLst>
            <pc:docMk/>
            <pc:sldMk cId="3670686471" sldId="345"/>
            <ac:spMk id="3" creationId="{016CF38D-75CD-46BF-B9C3-A9A178FA7818}"/>
          </ac:spMkLst>
        </pc:spChg>
        <pc:spChg chg="mod">
          <ac:chgData name="Dickson, Joel (Agoda)" userId="0c1eab1e-7049-49b6-a88a-c00dd5fe0472" providerId="ADAL" clId="{92451C8C-A726-4323-A0AF-F711AE3EFDC0}" dt="2021-01-22T00:35:45.029" v="95"/>
          <ac:spMkLst>
            <pc:docMk/>
            <pc:sldMk cId="3670686471" sldId="345"/>
            <ac:spMk id="4" creationId="{35F274DF-1EB2-4FC6-A225-2ECDA9360479}"/>
          </ac:spMkLst>
        </pc:spChg>
        <pc:spChg chg="del">
          <ac:chgData name="Dickson, Joel (Agoda)" userId="0c1eab1e-7049-49b6-a88a-c00dd5fe0472" providerId="ADAL" clId="{92451C8C-A726-4323-A0AF-F711AE3EFDC0}" dt="2021-01-22T00:35:45.029" v="95"/>
          <ac:spMkLst>
            <pc:docMk/>
            <pc:sldMk cId="3670686471" sldId="345"/>
            <ac:spMk id="5" creationId="{66B47CAC-1460-44F1-B02F-C2556B1D3DF2}"/>
          </ac:spMkLst>
        </pc:spChg>
        <pc:spChg chg="add mod">
          <ac:chgData name="Dickson, Joel (Agoda)" userId="0c1eab1e-7049-49b6-a88a-c00dd5fe0472" providerId="ADAL" clId="{92451C8C-A726-4323-A0AF-F711AE3EFDC0}" dt="2021-01-22T00:35:50.374" v="112" actId="20577"/>
          <ac:spMkLst>
            <pc:docMk/>
            <pc:sldMk cId="3670686471" sldId="345"/>
            <ac:spMk id="6" creationId="{21681528-0421-4636-8CC5-9A2C103F1566}"/>
          </ac:spMkLst>
        </pc:spChg>
        <pc:spChg chg="add mod">
          <ac:chgData name="Dickson, Joel (Agoda)" userId="0c1eab1e-7049-49b6-a88a-c00dd5fe0472" providerId="ADAL" clId="{92451C8C-A726-4323-A0AF-F711AE3EFDC0}" dt="2021-01-23T05:49:13.016" v="4203" actId="20577"/>
          <ac:spMkLst>
            <pc:docMk/>
            <pc:sldMk cId="3670686471" sldId="345"/>
            <ac:spMk id="7" creationId="{22FF9293-430A-452D-B6B1-9E86C96AEB35}"/>
          </ac:spMkLst>
        </pc:spChg>
        <pc:spChg chg="add mod">
          <ac:chgData name="Dickson, Joel (Agoda)" userId="0c1eab1e-7049-49b6-a88a-c00dd5fe0472" providerId="ADAL" clId="{92451C8C-A726-4323-A0AF-F711AE3EFDC0}" dt="2021-01-22T00:35:45.029" v="95"/>
          <ac:spMkLst>
            <pc:docMk/>
            <pc:sldMk cId="3670686471" sldId="345"/>
            <ac:spMk id="8" creationId="{5EE06D9F-A4D0-4D21-BEF4-9F68898D9CD8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5:49:28.538" v="4223" actId="20577"/>
        <pc:sldMkLst>
          <pc:docMk/>
          <pc:sldMk cId="761016664" sldId="346"/>
        </pc:sldMkLst>
        <pc:spChg chg="del">
          <ac:chgData name="Dickson, Joel (Agoda)" userId="0c1eab1e-7049-49b6-a88a-c00dd5fe0472" providerId="ADAL" clId="{92451C8C-A726-4323-A0AF-F711AE3EFDC0}" dt="2021-01-22T00:35:58.416" v="114"/>
          <ac:spMkLst>
            <pc:docMk/>
            <pc:sldMk cId="761016664" sldId="346"/>
            <ac:spMk id="2" creationId="{654F8011-4B79-4FC1-ABB7-BA5FC052F988}"/>
          </ac:spMkLst>
        </pc:spChg>
        <pc:spChg chg="del">
          <ac:chgData name="Dickson, Joel (Agoda)" userId="0c1eab1e-7049-49b6-a88a-c00dd5fe0472" providerId="ADAL" clId="{92451C8C-A726-4323-A0AF-F711AE3EFDC0}" dt="2021-01-22T00:35:58.416" v="114"/>
          <ac:spMkLst>
            <pc:docMk/>
            <pc:sldMk cId="761016664" sldId="346"/>
            <ac:spMk id="3" creationId="{FC73DE84-9594-4D89-9436-16031B72EF49}"/>
          </ac:spMkLst>
        </pc:spChg>
        <pc:spChg chg="mod">
          <ac:chgData name="Dickson, Joel (Agoda)" userId="0c1eab1e-7049-49b6-a88a-c00dd5fe0472" providerId="ADAL" clId="{92451C8C-A726-4323-A0AF-F711AE3EFDC0}" dt="2021-01-22T00:35:58.416" v="114"/>
          <ac:spMkLst>
            <pc:docMk/>
            <pc:sldMk cId="761016664" sldId="346"/>
            <ac:spMk id="4" creationId="{7D6A68A6-95A8-4FBD-829A-679FDB0DFBAA}"/>
          </ac:spMkLst>
        </pc:spChg>
        <pc:spChg chg="del">
          <ac:chgData name="Dickson, Joel (Agoda)" userId="0c1eab1e-7049-49b6-a88a-c00dd5fe0472" providerId="ADAL" clId="{92451C8C-A726-4323-A0AF-F711AE3EFDC0}" dt="2021-01-22T00:35:58.416" v="114"/>
          <ac:spMkLst>
            <pc:docMk/>
            <pc:sldMk cId="761016664" sldId="346"/>
            <ac:spMk id="5" creationId="{7E9A5986-7389-434C-9508-75555B2DC56D}"/>
          </ac:spMkLst>
        </pc:spChg>
        <pc:spChg chg="add mod">
          <ac:chgData name="Dickson, Joel (Agoda)" userId="0c1eab1e-7049-49b6-a88a-c00dd5fe0472" providerId="ADAL" clId="{92451C8C-A726-4323-A0AF-F711AE3EFDC0}" dt="2021-01-22T00:36:01.366" v="125" actId="20577"/>
          <ac:spMkLst>
            <pc:docMk/>
            <pc:sldMk cId="761016664" sldId="346"/>
            <ac:spMk id="6" creationId="{2BE476FE-E6FD-472B-B668-F39831DF43F1}"/>
          </ac:spMkLst>
        </pc:spChg>
        <pc:spChg chg="add mod">
          <ac:chgData name="Dickson, Joel (Agoda)" userId="0c1eab1e-7049-49b6-a88a-c00dd5fe0472" providerId="ADAL" clId="{92451C8C-A726-4323-A0AF-F711AE3EFDC0}" dt="2021-01-23T05:49:28.538" v="4223" actId="20577"/>
          <ac:spMkLst>
            <pc:docMk/>
            <pc:sldMk cId="761016664" sldId="346"/>
            <ac:spMk id="7" creationId="{0A711E8C-DC9C-4544-810C-7EF9AB7F53B6}"/>
          </ac:spMkLst>
        </pc:spChg>
        <pc:spChg chg="add mod">
          <ac:chgData name="Dickson, Joel (Agoda)" userId="0c1eab1e-7049-49b6-a88a-c00dd5fe0472" providerId="ADAL" clId="{92451C8C-A726-4323-A0AF-F711AE3EFDC0}" dt="2021-01-22T00:35:58.416" v="114"/>
          <ac:spMkLst>
            <pc:docMk/>
            <pc:sldMk cId="761016664" sldId="346"/>
            <ac:spMk id="8" creationId="{EBD7B856-D377-43F6-A1E3-0770C3C95554}"/>
          </ac:spMkLst>
        </pc:spChg>
      </pc:sldChg>
      <pc:sldChg chg="addSp delSp modSp add mod modAnim">
        <pc:chgData name="Dickson, Joel (Agoda)" userId="0c1eab1e-7049-49b6-a88a-c00dd5fe0472" providerId="ADAL" clId="{92451C8C-A726-4323-A0AF-F711AE3EFDC0}" dt="2021-01-22T11:02:21.172" v="3373"/>
        <pc:sldMkLst>
          <pc:docMk/>
          <pc:sldMk cId="4268886447" sldId="347"/>
        </pc:sldMkLst>
        <pc:spChg chg="mod">
          <ac:chgData name="Dickson, Joel (Agoda)" userId="0c1eab1e-7049-49b6-a88a-c00dd5fe0472" providerId="ADAL" clId="{92451C8C-A726-4323-A0AF-F711AE3EFDC0}" dt="2021-01-22T01:19:10.557" v="1064"/>
          <ac:spMkLst>
            <pc:docMk/>
            <pc:sldMk cId="4268886447" sldId="347"/>
            <ac:spMk id="2" creationId="{FAB7348C-C871-4227-9758-AD196A572067}"/>
          </ac:spMkLst>
        </pc:spChg>
        <pc:spChg chg="mod">
          <ac:chgData name="Dickson, Joel (Agoda)" userId="0c1eab1e-7049-49b6-a88a-c00dd5fe0472" providerId="ADAL" clId="{92451C8C-A726-4323-A0AF-F711AE3EFDC0}" dt="2021-01-22T01:19:25.870" v="1068" actId="20577"/>
          <ac:spMkLst>
            <pc:docMk/>
            <pc:sldMk cId="4268886447" sldId="347"/>
            <ac:spMk id="3" creationId="{6B3D3A4C-111F-4905-9FDA-8CD08BC0E02B}"/>
          </ac:spMkLst>
        </pc:spChg>
        <pc:spChg chg="mod">
          <ac:chgData name="Dickson, Joel (Agoda)" userId="0c1eab1e-7049-49b6-a88a-c00dd5fe0472" providerId="ADAL" clId="{92451C8C-A726-4323-A0AF-F711AE3EFDC0}" dt="2021-01-22T01:19:10.557" v="1064"/>
          <ac:spMkLst>
            <pc:docMk/>
            <pc:sldMk cId="4268886447" sldId="347"/>
            <ac:spMk id="4" creationId="{EBD0897A-AE74-4229-9878-19F8D50FF4AF}"/>
          </ac:spMkLst>
        </pc:spChg>
        <pc:spChg chg="del">
          <ac:chgData name="Dickson, Joel (Agoda)" userId="0c1eab1e-7049-49b6-a88a-c00dd5fe0472" providerId="ADAL" clId="{92451C8C-A726-4323-A0AF-F711AE3EFDC0}" dt="2021-01-22T01:19:05.281" v="1063"/>
          <ac:spMkLst>
            <pc:docMk/>
            <pc:sldMk cId="4268886447" sldId="347"/>
            <ac:spMk id="5" creationId="{6A1BE8CE-9A47-4FBF-9C9A-A6A365D0E4F0}"/>
          </ac:spMkLst>
        </pc:spChg>
        <pc:spChg chg="add del mod">
          <ac:chgData name="Dickson, Joel (Agoda)" userId="0c1eab1e-7049-49b6-a88a-c00dd5fe0472" providerId="ADAL" clId="{92451C8C-A726-4323-A0AF-F711AE3EFDC0}" dt="2021-01-22T01:19:10.557" v="1064"/>
          <ac:spMkLst>
            <pc:docMk/>
            <pc:sldMk cId="4268886447" sldId="347"/>
            <ac:spMk id="6" creationId="{C3541696-E970-4E5F-ABE1-D15CFFDBDCD5}"/>
          </ac:spMkLst>
        </pc:spChg>
        <pc:spChg chg="add mod">
          <ac:chgData name="Dickson, Joel (Agoda)" userId="0c1eab1e-7049-49b6-a88a-c00dd5fe0472" providerId="ADAL" clId="{92451C8C-A726-4323-A0AF-F711AE3EFDC0}" dt="2021-01-22T01:19:10.557" v="1064"/>
          <ac:spMkLst>
            <pc:docMk/>
            <pc:sldMk cId="4268886447" sldId="347"/>
            <ac:spMk id="7" creationId="{B9527666-4473-4FB7-9911-4FE1030F2E1C}"/>
          </ac:spMkLst>
        </pc:spChg>
      </pc:sldChg>
      <pc:sldChg chg="modSp add mod">
        <pc:chgData name="Dickson, Joel (Agoda)" userId="0c1eab1e-7049-49b6-a88a-c00dd5fe0472" providerId="ADAL" clId="{92451C8C-A726-4323-A0AF-F711AE3EFDC0}" dt="2021-01-22T01:15:12.584" v="957" actId="313"/>
        <pc:sldMkLst>
          <pc:docMk/>
          <pc:sldMk cId="4052967183" sldId="348"/>
        </pc:sldMkLst>
        <pc:spChg chg="mod">
          <ac:chgData name="Dickson, Joel (Agoda)" userId="0c1eab1e-7049-49b6-a88a-c00dd5fe0472" providerId="ADAL" clId="{92451C8C-A726-4323-A0AF-F711AE3EFDC0}" dt="2021-01-22T01:15:12.584" v="957" actId="313"/>
          <ac:spMkLst>
            <pc:docMk/>
            <pc:sldMk cId="4052967183" sldId="348"/>
            <ac:spMk id="3" creationId="{6B3D3A4C-111F-4905-9FDA-8CD08BC0E02B}"/>
          </ac:spMkLst>
        </pc:spChg>
      </pc:sldChg>
      <pc:sldChg chg="modSp add mod ord">
        <pc:chgData name="Dickson, Joel (Agoda)" userId="0c1eab1e-7049-49b6-a88a-c00dd5fe0472" providerId="ADAL" clId="{92451C8C-A726-4323-A0AF-F711AE3EFDC0}" dt="2021-01-23T02:32:22.121" v="3922"/>
        <pc:sldMkLst>
          <pc:docMk/>
          <pc:sldMk cId="3651324163" sldId="349"/>
        </pc:sldMkLst>
        <pc:spChg chg="mod">
          <ac:chgData name="Dickson, Joel (Agoda)" userId="0c1eab1e-7049-49b6-a88a-c00dd5fe0472" providerId="ADAL" clId="{92451C8C-A726-4323-A0AF-F711AE3EFDC0}" dt="2021-01-22T01:15:38.627" v="975" actId="20577"/>
          <ac:spMkLst>
            <pc:docMk/>
            <pc:sldMk cId="3651324163" sldId="349"/>
            <ac:spMk id="2" creationId="{FAB7348C-C871-4227-9758-AD196A572067}"/>
          </ac:spMkLst>
        </pc:spChg>
        <pc:spChg chg="mod">
          <ac:chgData name="Dickson, Joel (Agoda)" userId="0c1eab1e-7049-49b6-a88a-c00dd5fe0472" providerId="ADAL" clId="{92451C8C-A726-4323-A0AF-F711AE3EFDC0}" dt="2021-01-23T02:32:16.423" v="3920" actId="20577"/>
          <ac:spMkLst>
            <pc:docMk/>
            <pc:sldMk cId="3651324163" sldId="349"/>
            <ac:spMk id="3" creationId="{6B3D3A4C-111F-4905-9FDA-8CD08BC0E02B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5:49:40.220" v="4224" actId="20577"/>
        <pc:sldMkLst>
          <pc:docMk/>
          <pc:sldMk cId="3161700125" sldId="350"/>
        </pc:sldMkLst>
        <pc:spChg chg="del">
          <ac:chgData name="Dickson, Joel (Agoda)" userId="0c1eab1e-7049-49b6-a88a-c00dd5fe0472" providerId="ADAL" clId="{92451C8C-A726-4323-A0AF-F711AE3EFDC0}" dt="2021-01-22T01:12:11.797" v="802"/>
          <ac:spMkLst>
            <pc:docMk/>
            <pc:sldMk cId="3161700125" sldId="350"/>
            <ac:spMk id="2" creationId="{398048D2-C778-459B-A073-D74D5651B3A9}"/>
          </ac:spMkLst>
        </pc:spChg>
        <pc:spChg chg="del">
          <ac:chgData name="Dickson, Joel (Agoda)" userId="0c1eab1e-7049-49b6-a88a-c00dd5fe0472" providerId="ADAL" clId="{92451C8C-A726-4323-A0AF-F711AE3EFDC0}" dt="2021-01-22T01:12:11.797" v="802"/>
          <ac:spMkLst>
            <pc:docMk/>
            <pc:sldMk cId="3161700125" sldId="350"/>
            <ac:spMk id="3" creationId="{1CD84E08-C181-4EA4-9AC2-ADF12A8E3BCA}"/>
          </ac:spMkLst>
        </pc:spChg>
        <pc:spChg chg="mod">
          <ac:chgData name="Dickson, Joel (Agoda)" userId="0c1eab1e-7049-49b6-a88a-c00dd5fe0472" providerId="ADAL" clId="{92451C8C-A726-4323-A0AF-F711AE3EFDC0}" dt="2021-01-22T01:12:11.797" v="802"/>
          <ac:spMkLst>
            <pc:docMk/>
            <pc:sldMk cId="3161700125" sldId="350"/>
            <ac:spMk id="4" creationId="{E2A58E1C-B426-46FA-8B1A-042C484A975A}"/>
          </ac:spMkLst>
        </pc:spChg>
        <pc:spChg chg="del">
          <ac:chgData name="Dickson, Joel (Agoda)" userId="0c1eab1e-7049-49b6-a88a-c00dd5fe0472" providerId="ADAL" clId="{92451C8C-A726-4323-A0AF-F711AE3EFDC0}" dt="2021-01-22T01:12:11.797" v="802"/>
          <ac:spMkLst>
            <pc:docMk/>
            <pc:sldMk cId="3161700125" sldId="350"/>
            <ac:spMk id="5" creationId="{605B2233-A055-4DDC-B8A3-53ECA80F3162}"/>
          </ac:spMkLst>
        </pc:spChg>
        <pc:spChg chg="add mod">
          <ac:chgData name="Dickson, Joel (Agoda)" userId="0c1eab1e-7049-49b6-a88a-c00dd5fe0472" providerId="ADAL" clId="{92451C8C-A726-4323-A0AF-F711AE3EFDC0}" dt="2021-01-22T01:12:17.413" v="820" actId="20577"/>
          <ac:spMkLst>
            <pc:docMk/>
            <pc:sldMk cId="3161700125" sldId="350"/>
            <ac:spMk id="6" creationId="{41F73ADC-428E-4AB5-BFA3-E62D26317FE5}"/>
          </ac:spMkLst>
        </pc:spChg>
        <pc:spChg chg="add mod">
          <ac:chgData name="Dickson, Joel (Agoda)" userId="0c1eab1e-7049-49b6-a88a-c00dd5fe0472" providerId="ADAL" clId="{92451C8C-A726-4323-A0AF-F711AE3EFDC0}" dt="2021-01-23T05:49:40.220" v="4224" actId="20577"/>
          <ac:spMkLst>
            <pc:docMk/>
            <pc:sldMk cId="3161700125" sldId="350"/>
            <ac:spMk id="7" creationId="{E3DC2FDE-B8CD-4090-886E-F1B56712DF20}"/>
          </ac:spMkLst>
        </pc:spChg>
        <pc:spChg chg="add mod">
          <ac:chgData name="Dickson, Joel (Agoda)" userId="0c1eab1e-7049-49b6-a88a-c00dd5fe0472" providerId="ADAL" clId="{92451C8C-A726-4323-A0AF-F711AE3EFDC0}" dt="2021-01-22T01:12:11.797" v="802"/>
          <ac:spMkLst>
            <pc:docMk/>
            <pc:sldMk cId="3161700125" sldId="350"/>
            <ac:spMk id="8" creationId="{104A317A-CB21-4246-AA09-0A27C938D046}"/>
          </ac:spMkLst>
        </pc:spChg>
      </pc:sldChg>
      <pc:sldChg chg="modSp new mod">
        <pc:chgData name="Dickson, Joel (Agoda)" userId="0c1eab1e-7049-49b6-a88a-c00dd5fe0472" providerId="ADAL" clId="{92451C8C-A726-4323-A0AF-F711AE3EFDC0}" dt="2021-01-23T02:35:50.088" v="3939" actId="20577"/>
        <pc:sldMkLst>
          <pc:docMk/>
          <pc:sldMk cId="3767332223" sldId="351"/>
        </pc:sldMkLst>
        <pc:spChg chg="mod">
          <ac:chgData name="Dickson, Joel (Agoda)" userId="0c1eab1e-7049-49b6-a88a-c00dd5fe0472" providerId="ADAL" clId="{92451C8C-A726-4323-A0AF-F711AE3EFDC0}" dt="2021-01-22T01:31:10.494" v="1424" actId="20577"/>
          <ac:spMkLst>
            <pc:docMk/>
            <pc:sldMk cId="3767332223" sldId="351"/>
            <ac:spMk id="2" creationId="{9E248638-E848-4F2C-BF5A-722D88C3C3CE}"/>
          </ac:spMkLst>
        </pc:spChg>
        <pc:spChg chg="mod">
          <ac:chgData name="Dickson, Joel (Agoda)" userId="0c1eab1e-7049-49b6-a88a-c00dd5fe0472" providerId="ADAL" clId="{92451C8C-A726-4323-A0AF-F711AE3EFDC0}" dt="2021-01-23T02:35:50.088" v="3939" actId="20577"/>
          <ac:spMkLst>
            <pc:docMk/>
            <pc:sldMk cId="3767332223" sldId="351"/>
            <ac:spMk id="3" creationId="{57F70684-A5ED-46B7-85A1-0A03106C410B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5:48:43.024" v="4138" actId="20577"/>
        <pc:sldMkLst>
          <pc:docMk/>
          <pc:sldMk cId="365367439" sldId="352"/>
        </pc:sldMkLst>
        <pc:spChg chg="del">
          <ac:chgData name="Dickson, Joel (Agoda)" userId="0c1eab1e-7049-49b6-a88a-c00dd5fe0472" providerId="ADAL" clId="{92451C8C-A726-4323-A0AF-F711AE3EFDC0}" dt="2021-01-22T01:20:37.346" v="1083"/>
          <ac:spMkLst>
            <pc:docMk/>
            <pc:sldMk cId="365367439" sldId="352"/>
            <ac:spMk id="2" creationId="{964FD527-1B9E-42F5-9AD4-A149CAFCCA67}"/>
          </ac:spMkLst>
        </pc:spChg>
        <pc:spChg chg="del">
          <ac:chgData name="Dickson, Joel (Agoda)" userId="0c1eab1e-7049-49b6-a88a-c00dd5fe0472" providerId="ADAL" clId="{92451C8C-A726-4323-A0AF-F711AE3EFDC0}" dt="2021-01-22T01:20:37.346" v="1083"/>
          <ac:spMkLst>
            <pc:docMk/>
            <pc:sldMk cId="365367439" sldId="352"/>
            <ac:spMk id="3" creationId="{A794E133-57A6-454E-A74D-567B406F6CBB}"/>
          </ac:spMkLst>
        </pc:spChg>
        <pc:spChg chg="mod">
          <ac:chgData name="Dickson, Joel (Agoda)" userId="0c1eab1e-7049-49b6-a88a-c00dd5fe0472" providerId="ADAL" clId="{92451C8C-A726-4323-A0AF-F711AE3EFDC0}" dt="2021-01-22T01:20:37.346" v="1083"/>
          <ac:spMkLst>
            <pc:docMk/>
            <pc:sldMk cId="365367439" sldId="352"/>
            <ac:spMk id="4" creationId="{8F082838-71F0-491F-BA67-3CA5037DFB0C}"/>
          </ac:spMkLst>
        </pc:spChg>
        <pc:spChg chg="del">
          <ac:chgData name="Dickson, Joel (Agoda)" userId="0c1eab1e-7049-49b6-a88a-c00dd5fe0472" providerId="ADAL" clId="{92451C8C-A726-4323-A0AF-F711AE3EFDC0}" dt="2021-01-22T01:20:37.346" v="1083"/>
          <ac:spMkLst>
            <pc:docMk/>
            <pc:sldMk cId="365367439" sldId="352"/>
            <ac:spMk id="5" creationId="{B37DF5C8-CD7D-420D-A529-03E038E63664}"/>
          </ac:spMkLst>
        </pc:spChg>
        <pc:spChg chg="add mod">
          <ac:chgData name="Dickson, Joel (Agoda)" userId="0c1eab1e-7049-49b6-a88a-c00dd5fe0472" providerId="ADAL" clId="{92451C8C-A726-4323-A0AF-F711AE3EFDC0}" dt="2021-01-22T01:20:48.250" v="1107" actId="20577"/>
          <ac:spMkLst>
            <pc:docMk/>
            <pc:sldMk cId="365367439" sldId="352"/>
            <ac:spMk id="6" creationId="{90478B60-F100-4A58-9E8E-9727822F988E}"/>
          </ac:spMkLst>
        </pc:spChg>
        <pc:spChg chg="add mod">
          <ac:chgData name="Dickson, Joel (Agoda)" userId="0c1eab1e-7049-49b6-a88a-c00dd5fe0472" providerId="ADAL" clId="{92451C8C-A726-4323-A0AF-F711AE3EFDC0}" dt="2021-01-23T05:48:43.024" v="4138" actId="20577"/>
          <ac:spMkLst>
            <pc:docMk/>
            <pc:sldMk cId="365367439" sldId="352"/>
            <ac:spMk id="7" creationId="{D55D6C15-9E78-420C-92A1-B3F4D5D63BC5}"/>
          </ac:spMkLst>
        </pc:spChg>
        <pc:spChg chg="add mod">
          <ac:chgData name="Dickson, Joel (Agoda)" userId="0c1eab1e-7049-49b6-a88a-c00dd5fe0472" providerId="ADAL" clId="{92451C8C-A726-4323-A0AF-F711AE3EFDC0}" dt="2021-01-22T01:20:37.346" v="1083"/>
          <ac:spMkLst>
            <pc:docMk/>
            <pc:sldMk cId="365367439" sldId="352"/>
            <ac:spMk id="8" creationId="{CDB33D06-9453-402C-B6C0-6C230741232D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2:36:01.416" v="3955" actId="20577"/>
        <pc:sldMkLst>
          <pc:docMk/>
          <pc:sldMk cId="4019113132" sldId="353"/>
        </pc:sldMkLst>
        <pc:spChg chg="mod">
          <ac:chgData name="Dickson, Joel (Agoda)" userId="0c1eab1e-7049-49b6-a88a-c00dd5fe0472" providerId="ADAL" clId="{92451C8C-A726-4323-A0AF-F711AE3EFDC0}" dt="2021-01-22T01:31:15.263" v="1425"/>
          <ac:spMkLst>
            <pc:docMk/>
            <pc:sldMk cId="4019113132" sldId="353"/>
            <ac:spMk id="2" creationId="{CB4C4F07-D572-49C3-87B8-E0790F1BAF18}"/>
          </ac:spMkLst>
        </pc:spChg>
        <pc:spChg chg="mod">
          <ac:chgData name="Dickson, Joel (Agoda)" userId="0c1eab1e-7049-49b6-a88a-c00dd5fe0472" providerId="ADAL" clId="{92451C8C-A726-4323-A0AF-F711AE3EFDC0}" dt="2021-01-23T02:36:01.416" v="3955" actId="20577"/>
          <ac:spMkLst>
            <pc:docMk/>
            <pc:sldMk cId="4019113132" sldId="353"/>
            <ac:spMk id="3" creationId="{AEA5271C-7696-4E4D-B197-B00582134D50}"/>
          </ac:spMkLst>
        </pc:spChg>
        <pc:spChg chg="add mod">
          <ac:chgData name="Dickson, Joel (Agoda)" userId="0c1eab1e-7049-49b6-a88a-c00dd5fe0472" providerId="ADAL" clId="{92451C8C-A726-4323-A0AF-F711AE3EFDC0}" dt="2021-01-23T01:26:41.082" v="3904" actId="14100"/>
          <ac:spMkLst>
            <pc:docMk/>
            <pc:sldMk cId="4019113132" sldId="353"/>
            <ac:spMk id="9" creationId="{B35D0A15-6A8A-4D2C-9B67-FC652D2A88A8}"/>
          </ac:spMkLst>
        </pc:spChg>
        <pc:spChg chg="add mod">
          <ac:chgData name="Dickson, Joel (Agoda)" userId="0c1eab1e-7049-49b6-a88a-c00dd5fe0472" providerId="ADAL" clId="{92451C8C-A726-4323-A0AF-F711AE3EFDC0}" dt="2021-01-23T01:26:51.094" v="3908" actId="14100"/>
          <ac:spMkLst>
            <pc:docMk/>
            <pc:sldMk cId="4019113132" sldId="353"/>
            <ac:spMk id="10" creationId="{57E02E33-799A-4942-81CE-B3097E04EF0A}"/>
          </ac:spMkLst>
        </pc:spChg>
        <pc:picChg chg="add mod">
          <ac:chgData name="Dickson, Joel (Agoda)" userId="0c1eab1e-7049-49b6-a88a-c00dd5fe0472" providerId="ADAL" clId="{92451C8C-A726-4323-A0AF-F711AE3EFDC0}" dt="2021-01-22T01:33:14.399" v="1626" actId="1076"/>
          <ac:picMkLst>
            <pc:docMk/>
            <pc:sldMk cId="4019113132" sldId="353"/>
            <ac:picMk id="6" creationId="{12B72CB6-0FCB-4884-8D68-04D23180B266}"/>
          </ac:picMkLst>
        </pc:picChg>
        <pc:picChg chg="add del">
          <ac:chgData name="Dickson, Joel (Agoda)" userId="0c1eab1e-7049-49b6-a88a-c00dd5fe0472" providerId="ADAL" clId="{92451C8C-A726-4323-A0AF-F711AE3EFDC0}" dt="2021-01-22T01:32:07.294" v="1429"/>
          <ac:picMkLst>
            <pc:docMk/>
            <pc:sldMk cId="4019113132" sldId="353"/>
            <ac:picMk id="7" creationId="{9890EFEC-FAE5-4763-AD8A-D951720D09A3}"/>
          </ac:picMkLst>
        </pc:picChg>
        <pc:picChg chg="add mod">
          <ac:chgData name="Dickson, Joel (Agoda)" userId="0c1eab1e-7049-49b6-a88a-c00dd5fe0472" providerId="ADAL" clId="{92451C8C-A726-4323-A0AF-F711AE3EFDC0}" dt="2021-01-22T01:33:14.399" v="1626" actId="1076"/>
          <ac:picMkLst>
            <pc:docMk/>
            <pc:sldMk cId="4019113132" sldId="353"/>
            <ac:picMk id="8" creationId="{15E7D035-917E-4D64-BF13-F8B963D5FF25}"/>
          </ac:picMkLst>
        </pc:picChg>
      </pc:sldChg>
      <pc:sldChg chg="modSp new mod">
        <pc:chgData name="Dickson, Joel (Agoda)" userId="0c1eab1e-7049-49b6-a88a-c00dd5fe0472" providerId="ADAL" clId="{92451C8C-A726-4323-A0AF-F711AE3EFDC0}" dt="2021-01-23T02:38:55.641" v="4020" actId="20577"/>
        <pc:sldMkLst>
          <pc:docMk/>
          <pc:sldMk cId="3874523826" sldId="354"/>
        </pc:sldMkLst>
        <pc:spChg chg="mod">
          <ac:chgData name="Dickson, Joel (Agoda)" userId="0c1eab1e-7049-49b6-a88a-c00dd5fe0472" providerId="ADAL" clId="{92451C8C-A726-4323-A0AF-F711AE3EFDC0}" dt="2021-01-22T01:35:40.475" v="1802" actId="20577"/>
          <ac:spMkLst>
            <pc:docMk/>
            <pc:sldMk cId="3874523826" sldId="354"/>
            <ac:spMk id="2" creationId="{1437BCC8-F136-4379-8BC2-B900950421C4}"/>
          </ac:spMkLst>
        </pc:spChg>
        <pc:spChg chg="mod">
          <ac:chgData name="Dickson, Joel (Agoda)" userId="0c1eab1e-7049-49b6-a88a-c00dd5fe0472" providerId="ADAL" clId="{92451C8C-A726-4323-A0AF-F711AE3EFDC0}" dt="2021-01-23T02:38:55.641" v="4020" actId="20577"/>
          <ac:spMkLst>
            <pc:docMk/>
            <pc:sldMk cId="3874523826" sldId="354"/>
            <ac:spMk id="3" creationId="{37D51406-E180-4C70-89CD-029A6E1458E3}"/>
          </ac:spMkLst>
        </pc:spChg>
      </pc:sldChg>
      <pc:sldChg chg="addSp modSp new mod modAnim">
        <pc:chgData name="Dickson, Joel (Agoda)" userId="0c1eab1e-7049-49b6-a88a-c00dd5fe0472" providerId="ADAL" clId="{92451C8C-A726-4323-A0AF-F711AE3EFDC0}" dt="2021-01-23T02:40:48.121" v="4057"/>
        <pc:sldMkLst>
          <pc:docMk/>
          <pc:sldMk cId="3323993187" sldId="355"/>
        </pc:sldMkLst>
        <pc:spChg chg="mod">
          <ac:chgData name="Dickson, Joel (Agoda)" userId="0c1eab1e-7049-49b6-a88a-c00dd5fe0472" providerId="ADAL" clId="{92451C8C-A726-4323-A0AF-F711AE3EFDC0}" dt="2021-01-22T01:37:41.626" v="2107"/>
          <ac:spMkLst>
            <pc:docMk/>
            <pc:sldMk cId="3323993187" sldId="355"/>
            <ac:spMk id="2" creationId="{AA2256CB-0F27-443A-ABC4-8202E48E1185}"/>
          </ac:spMkLst>
        </pc:spChg>
        <pc:spChg chg="mod">
          <ac:chgData name="Dickson, Joel (Agoda)" userId="0c1eab1e-7049-49b6-a88a-c00dd5fe0472" providerId="ADAL" clId="{92451C8C-A726-4323-A0AF-F711AE3EFDC0}" dt="2021-01-23T02:36:23.910" v="3978" actId="20577"/>
          <ac:spMkLst>
            <pc:docMk/>
            <pc:sldMk cId="3323993187" sldId="355"/>
            <ac:spMk id="3" creationId="{33DE0FD2-5B5B-472F-8047-C12EEB85CA35}"/>
          </ac:spMkLst>
        </pc:spChg>
        <pc:spChg chg="add mod">
          <ac:chgData name="Dickson, Joel (Agoda)" userId="0c1eab1e-7049-49b6-a88a-c00dd5fe0472" providerId="ADAL" clId="{92451C8C-A726-4323-A0AF-F711AE3EFDC0}" dt="2021-01-22T01:38:59.441" v="2142" actId="14100"/>
          <ac:spMkLst>
            <pc:docMk/>
            <pc:sldMk cId="3323993187" sldId="355"/>
            <ac:spMk id="9" creationId="{C24ABEA0-AE2D-4B96-8018-8E1EEC132DDE}"/>
          </ac:spMkLst>
        </pc:spChg>
        <pc:spChg chg="add mod">
          <ac:chgData name="Dickson, Joel (Agoda)" userId="0c1eab1e-7049-49b6-a88a-c00dd5fe0472" providerId="ADAL" clId="{92451C8C-A726-4323-A0AF-F711AE3EFDC0}" dt="2021-01-22T01:40:20.560" v="2238" actId="1076"/>
          <ac:spMkLst>
            <pc:docMk/>
            <pc:sldMk cId="3323993187" sldId="355"/>
            <ac:spMk id="10" creationId="{FC5E9A44-6D83-4811-920E-245ADD5D921B}"/>
          </ac:spMkLst>
        </pc:spChg>
        <pc:spChg chg="add mod">
          <ac:chgData name="Dickson, Joel (Agoda)" userId="0c1eab1e-7049-49b6-a88a-c00dd5fe0472" providerId="ADAL" clId="{92451C8C-A726-4323-A0AF-F711AE3EFDC0}" dt="2021-01-22T01:40:03.911" v="2229" actId="313"/>
          <ac:spMkLst>
            <pc:docMk/>
            <pc:sldMk cId="3323993187" sldId="355"/>
            <ac:spMk id="11" creationId="{870E00F3-9340-4D9E-8476-58897D252EB3}"/>
          </ac:spMkLst>
        </pc:spChg>
        <pc:spChg chg="add mod">
          <ac:chgData name="Dickson, Joel (Agoda)" userId="0c1eab1e-7049-49b6-a88a-c00dd5fe0472" providerId="ADAL" clId="{92451C8C-A726-4323-A0AF-F711AE3EFDC0}" dt="2021-01-23T02:39:55.599" v="4028" actId="20577"/>
          <ac:spMkLst>
            <pc:docMk/>
            <pc:sldMk cId="3323993187" sldId="355"/>
            <ac:spMk id="12" creationId="{797C3793-5895-410F-86F3-B908EB318EFA}"/>
          </ac:spMkLst>
        </pc:spChg>
        <pc:spChg chg="add mod">
          <ac:chgData name="Dickson, Joel (Agoda)" userId="0c1eab1e-7049-49b6-a88a-c00dd5fe0472" providerId="ADAL" clId="{92451C8C-A726-4323-A0AF-F711AE3EFDC0}" dt="2021-01-23T02:39:58.464" v="4030" actId="20577"/>
          <ac:spMkLst>
            <pc:docMk/>
            <pc:sldMk cId="3323993187" sldId="355"/>
            <ac:spMk id="13" creationId="{53C07D65-38B1-465C-9941-91502B7512B4}"/>
          </ac:spMkLst>
        </pc:spChg>
        <pc:spChg chg="add mod">
          <ac:chgData name="Dickson, Joel (Agoda)" userId="0c1eab1e-7049-49b6-a88a-c00dd5fe0472" providerId="ADAL" clId="{92451C8C-A726-4323-A0AF-F711AE3EFDC0}" dt="2021-01-23T02:40:01.919" v="4032" actId="20577"/>
          <ac:spMkLst>
            <pc:docMk/>
            <pc:sldMk cId="3323993187" sldId="355"/>
            <ac:spMk id="14" creationId="{AA91D966-A5CC-4E3E-95CE-F7F58319E026}"/>
          </ac:spMkLst>
        </pc:spChg>
        <pc:spChg chg="add mod">
          <ac:chgData name="Dickson, Joel (Agoda)" userId="0c1eab1e-7049-49b6-a88a-c00dd5fe0472" providerId="ADAL" clId="{92451C8C-A726-4323-A0AF-F711AE3EFDC0}" dt="2021-01-23T02:40:13.733" v="4037" actId="1076"/>
          <ac:spMkLst>
            <pc:docMk/>
            <pc:sldMk cId="3323993187" sldId="355"/>
            <ac:spMk id="16" creationId="{7135DBAC-41BF-4327-8C06-BE9D84C99BD1}"/>
          </ac:spMkLst>
        </pc:spChg>
        <pc:spChg chg="add mod">
          <ac:chgData name="Dickson, Joel (Agoda)" userId="0c1eab1e-7049-49b6-a88a-c00dd5fe0472" providerId="ADAL" clId="{92451C8C-A726-4323-A0AF-F711AE3EFDC0}" dt="2021-01-23T02:40:24.399" v="4053" actId="20577"/>
          <ac:spMkLst>
            <pc:docMk/>
            <pc:sldMk cId="3323993187" sldId="355"/>
            <ac:spMk id="17" creationId="{21B75C9B-B0EB-47A4-BC63-AACDDD6E5B20}"/>
          </ac:spMkLst>
        </pc:spChg>
        <pc:picChg chg="add mod">
          <ac:chgData name="Dickson, Joel (Agoda)" userId="0c1eab1e-7049-49b6-a88a-c00dd5fe0472" providerId="ADAL" clId="{92451C8C-A726-4323-A0AF-F711AE3EFDC0}" dt="2021-01-22T01:37:48.702" v="2112" actId="1076"/>
          <ac:picMkLst>
            <pc:docMk/>
            <pc:sldMk cId="3323993187" sldId="355"/>
            <ac:picMk id="6" creationId="{35BB8F5A-E30F-4001-B756-B6D190C17F51}"/>
          </ac:picMkLst>
        </pc:picChg>
        <pc:picChg chg="add mod">
          <ac:chgData name="Dickson, Joel (Agoda)" userId="0c1eab1e-7049-49b6-a88a-c00dd5fe0472" providerId="ADAL" clId="{92451C8C-A726-4323-A0AF-F711AE3EFDC0}" dt="2021-01-22T01:38:43.029" v="2115" actId="1076"/>
          <ac:picMkLst>
            <pc:docMk/>
            <pc:sldMk cId="3323993187" sldId="355"/>
            <ac:picMk id="7" creationId="{6160FAB9-6EF3-486F-BFE9-F3E30D2AA85B}"/>
          </ac:picMkLst>
        </pc:picChg>
        <pc:picChg chg="add mod">
          <ac:chgData name="Dickson, Joel (Agoda)" userId="0c1eab1e-7049-49b6-a88a-c00dd5fe0472" providerId="ADAL" clId="{92451C8C-A726-4323-A0AF-F711AE3EFDC0}" dt="2021-01-22T01:38:46.262" v="2117" actId="1076"/>
          <ac:picMkLst>
            <pc:docMk/>
            <pc:sldMk cId="3323993187" sldId="355"/>
            <ac:picMk id="8" creationId="{DFCB827E-19CF-43E7-86D7-AA5F4E9591F7}"/>
          </ac:picMkLst>
        </pc:picChg>
        <pc:picChg chg="add mod">
          <ac:chgData name="Dickson, Joel (Agoda)" userId="0c1eab1e-7049-49b6-a88a-c00dd5fe0472" providerId="ADAL" clId="{92451C8C-A726-4323-A0AF-F711AE3EFDC0}" dt="2021-01-23T02:39:51.954" v="4026" actId="1076"/>
          <ac:picMkLst>
            <pc:docMk/>
            <pc:sldMk cId="3323993187" sldId="355"/>
            <ac:picMk id="15" creationId="{DFDA116C-3871-4FAB-8D57-73F41AF0853E}"/>
          </ac:picMkLst>
        </pc:picChg>
      </pc:sldChg>
      <pc:sldChg chg="addSp modSp new mod">
        <pc:chgData name="Dickson, Joel (Agoda)" userId="0c1eab1e-7049-49b6-a88a-c00dd5fe0472" providerId="ADAL" clId="{92451C8C-A726-4323-A0AF-F711AE3EFDC0}" dt="2021-01-23T01:30:47.370" v="3916" actId="1076"/>
        <pc:sldMkLst>
          <pc:docMk/>
          <pc:sldMk cId="757446656" sldId="356"/>
        </pc:sldMkLst>
        <pc:spChg chg="mod">
          <ac:chgData name="Dickson, Joel (Agoda)" userId="0c1eab1e-7049-49b6-a88a-c00dd5fe0472" providerId="ADAL" clId="{92451C8C-A726-4323-A0AF-F711AE3EFDC0}" dt="2021-01-22T10:37:14.487" v="2781" actId="20577"/>
          <ac:spMkLst>
            <pc:docMk/>
            <pc:sldMk cId="757446656" sldId="356"/>
            <ac:spMk id="2" creationId="{CD0F0DF2-41B5-4EA1-A4E6-E108814E7AA0}"/>
          </ac:spMkLst>
        </pc:spChg>
        <pc:spChg chg="mod">
          <ac:chgData name="Dickson, Joel (Agoda)" userId="0c1eab1e-7049-49b6-a88a-c00dd5fe0472" providerId="ADAL" clId="{92451C8C-A726-4323-A0AF-F711AE3EFDC0}" dt="2021-01-22T10:39:17.241" v="2867" actId="20577"/>
          <ac:spMkLst>
            <pc:docMk/>
            <pc:sldMk cId="757446656" sldId="356"/>
            <ac:spMk id="3" creationId="{A2D6778B-5A92-4D0A-9416-EE04D07E0A0B}"/>
          </ac:spMkLst>
        </pc:spChg>
        <pc:spChg chg="add mod">
          <ac:chgData name="Dickson, Joel (Agoda)" userId="0c1eab1e-7049-49b6-a88a-c00dd5fe0472" providerId="ADAL" clId="{92451C8C-A726-4323-A0AF-F711AE3EFDC0}" dt="2021-01-23T01:30:47.370" v="3916" actId="1076"/>
          <ac:spMkLst>
            <pc:docMk/>
            <pc:sldMk cId="757446656" sldId="356"/>
            <ac:spMk id="7" creationId="{4D601BBF-D7FE-43EC-BF0C-DF35F76DCEF5}"/>
          </ac:spMkLst>
        </pc:spChg>
        <pc:spChg chg="add mod">
          <ac:chgData name="Dickson, Joel (Agoda)" userId="0c1eab1e-7049-49b6-a88a-c00dd5fe0472" providerId="ADAL" clId="{92451C8C-A726-4323-A0AF-F711AE3EFDC0}" dt="2021-01-23T01:30:47.370" v="3916" actId="1076"/>
          <ac:spMkLst>
            <pc:docMk/>
            <pc:sldMk cId="757446656" sldId="356"/>
            <ac:spMk id="9" creationId="{98F28284-3503-4852-A63C-18EB60D2C62F}"/>
          </ac:spMkLst>
        </pc:spChg>
        <pc:picChg chg="add mod">
          <ac:chgData name="Dickson, Joel (Agoda)" userId="0c1eab1e-7049-49b6-a88a-c00dd5fe0472" providerId="ADAL" clId="{92451C8C-A726-4323-A0AF-F711AE3EFDC0}" dt="2021-01-23T01:30:47.370" v="3916" actId="1076"/>
          <ac:picMkLst>
            <pc:docMk/>
            <pc:sldMk cId="757446656" sldId="356"/>
            <ac:picMk id="6" creationId="{9C3CE029-B7E7-4059-8D5D-B22414408EFB}"/>
          </ac:picMkLst>
        </pc:picChg>
        <pc:picChg chg="add mod">
          <ac:chgData name="Dickson, Joel (Agoda)" userId="0c1eab1e-7049-49b6-a88a-c00dd5fe0472" providerId="ADAL" clId="{92451C8C-A726-4323-A0AF-F711AE3EFDC0}" dt="2021-01-23T01:30:41.056" v="3915" actId="1076"/>
          <ac:picMkLst>
            <pc:docMk/>
            <pc:sldMk cId="757446656" sldId="356"/>
            <ac:picMk id="7170" creationId="{9C1CE8AC-6096-4F17-9A87-825894FAF211}"/>
          </ac:picMkLst>
        </pc:picChg>
      </pc:sldChg>
      <pc:sldChg chg="modSp new del mod ord modTransition">
        <pc:chgData name="Dickson, Joel (Agoda)" userId="0c1eab1e-7049-49b6-a88a-c00dd5fe0472" providerId="ADAL" clId="{92451C8C-A726-4323-A0AF-F711AE3EFDC0}" dt="2021-01-23T02:36:37.474" v="3979" actId="2696"/>
        <pc:sldMkLst>
          <pc:docMk/>
          <pc:sldMk cId="801621047" sldId="357"/>
        </pc:sldMkLst>
        <pc:spChg chg="mod">
          <ac:chgData name="Dickson, Joel (Agoda)" userId="0c1eab1e-7049-49b6-a88a-c00dd5fe0472" providerId="ADAL" clId="{92451C8C-A726-4323-A0AF-F711AE3EFDC0}" dt="2021-01-22T01:57:51.190" v="2283" actId="20577"/>
          <ac:spMkLst>
            <pc:docMk/>
            <pc:sldMk cId="801621047" sldId="357"/>
            <ac:spMk id="2" creationId="{24881C96-8E6B-441A-825B-B2D926C0DC8C}"/>
          </ac:spMkLst>
        </pc:spChg>
        <pc:spChg chg="mod">
          <ac:chgData name="Dickson, Joel (Agoda)" userId="0c1eab1e-7049-49b6-a88a-c00dd5fe0472" providerId="ADAL" clId="{92451C8C-A726-4323-A0AF-F711AE3EFDC0}" dt="2021-01-22T11:00:05.347" v="3368" actId="313"/>
          <ac:spMkLst>
            <pc:docMk/>
            <pc:sldMk cId="801621047" sldId="357"/>
            <ac:spMk id="3" creationId="{408CFEA3-FDB5-4B7B-B258-FD552B432A7B}"/>
          </ac:spMkLst>
        </pc:spChg>
      </pc:sldChg>
      <pc:sldChg chg="addSp delSp modSp new mod modAnim">
        <pc:chgData name="Dickson, Joel (Agoda)" userId="0c1eab1e-7049-49b6-a88a-c00dd5fe0472" providerId="ADAL" clId="{92451C8C-A726-4323-A0AF-F711AE3EFDC0}" dt="2021-01-22T10:28:12.310" v="2486"/>
        <pc:sldMkLst>
          <pc:docMk/>
          <pc:sldMk cId="681368757" sldId="358"/>
        </pc:sldMkLst>
        <pc:spChg chg="mod">
          <ac:chgData name="Dickson, Joel (Agoda)" userId="0c1eab1e-7049-49b6-a88a-c00dd5fe0472" providerId="ADAL" clId="{92451C8C-A726-4323-A0AF-F711AE3EFDC0}" dt="2021-01-22T05:11:08.393" v="2383" actId="20577"/>
          <ac:spMkLst>
            <pc:docMk/>
            <pc:sldMk cId="681368757" sldId="358"/>
            <ac:spMk id="2" creationId="{382F154D-372F-477B-83B8-BC9250D8A743}"/>
          </ac:spMkLst>
        </pc:spChg>
        <pc:spChg chg="mod">
          <ac:chgData name="Dickson, Joel (Agoda)" userId="0c1eab1e-7049-49b6-a88a-c00dd5fe0472" providerId="ADAL" clId="{92451C8C-A726-4323-A0AF-F711AE3EFDC0}" dt="2021-01-22T10:26:52.506" v="2467" actId="20577"/>
          <ac:spMkLst>
            <pc:docMk/>
            <pc:sldMk cId="681368757" sldId="358"/>
            <ac:spMk id="3" creationId="{666610E3-FC19-4C56-94BB-21F7F980C207}"/>
          </ac:spMkLst>
        </pc:spChg>
        <pc:spChg chg="add del">
          <ac:chgData name="Dickson, Joel (Agoda)" userId="0c1eab1e-7049-49b6-a88a-c00dd5fe0472" providerId="ADAL" clId="{92451C8C-A726-4323-A0AF-F711AE3EFDC0}" dt="2021-01-22T10:26:25.461" v="2428" actId="11529"/>
          <ac:spMkLst>
            <pc:docMk/>
            <pc:sldMk cId="681368757" sldId="358"/>
            <ac:spMk id="8" creationId="{05BFF5A7-0B53-4285-966E-BFBE4CF99F6F}"/>
          </ac:spMkLst>
        </pc:spChg>
        <pc:spChg chg="add mod">
          <ac:chgData name="Dickson, Joel (Agoda)" userId="0c1eab1e-7049-49b6-a88a-c00dd5fe0472" providerId="ADAL" clId="{92451C8C-A726-4323-A0AF-F711AE3EFDC0}" dt="2021-01-22T10:26:37.914" v="2432" actId="688"/>
          <ac:spMkLst>
            <pc:docMk/>
            <pc:sldMk cId="681368757" sldId="358"/>
            <ac:spMk id="9" creationId="{1602427A-3F28-49B8-BEBD-2375549AE880}"/>
          </ac:spMkLst>
        </pc:spChg>
        <pc:spChg chg="add mod">
          <ac:chgData name="Dickson, Joel (Agoda)" userId="0c1eab1e-7049-49b6-a88a-c00dd5fe0472" providerId="ADAL" clId="{92451C8C-A726-4323-A0AF-F711AE3EFDC0}" dt="2021-01-22T10:27:12.823" v="2474" actId="14100"/>
          <ac:spMkLst>
            <pc:docMk/>
            <pc:sldMk cId="681368757" sldId="358"/>
            <ac:spMk id="10" creationId="{DA7F0C3D-D42C-4D34-B157-E9EAED4E09BB}"/>
          </ac:spMkLst>
        </pc:spChg>
        <pc:spChg chg="add mod">
          <ac:chgData name="Dickson, Joel (Agoda)" userId="0c1eab1e-7049-49b6-a88a-c00dd5fe0472" providerId="ADAL" clId="{92451C8C-A726-4323-A0AF-F711AE3EFDC0}" dt="2021-01-22T10:27:34.333" v="2478" actId="1076"/>
          <ac:spMkLst>
            <pc:docMk/>
            <pc:sldMk cId="681368757" sldId="358"/>
            <ac:spMk id="11" creationId="{07150CA7-4E8C-44C6-A2B7-589A94290DAE}"/>
          </ac:spMkLst>
        </pc:spChg>
        <pc:picChg chg="add mod">
          <ac:chgData name="Dickson, Joel (Agoda)" userId="0c1eab1e-7049-49b6-a88a-c00dd5fe0472" providerId="ADAL" clId="{92451C8C-A726-4323-A0AF-F711AE3EFDC0}" dt="2021-01-22T10:25:52.865" v="2424" actId="1076"/>
          <ac:picMkLst>
            <pc:docMk/>
            <pc:sldMk cId="681368757" sldId="358"/>
            <ac:picMk id="6" creationId="{589A1D9E-2FCA-4EE7-B090-25FA572EDAC4}"/>
          </ac:picMkLst>
        </pc:picChg>
        <pc:picChg chg="add mod">
          <ac:chgData name="Dickson, Joel (Agoda)" userId="0c1eab1e-7049-49b6-a88a-c00dd5fe0472" providerId="ADAL" clId="{92451C8C-A726-4323-A0AF-F711AE3EFDC0}" dt="2021-01-22T10:26:15.571" v="2426" actId="1076"/>
          <ac:picMkLst>
            <pc:docMk/>
            <pc:sldMk cId="681368757" sldId="358"/>
            <ac:picMk id="7" creationId="{F6ACCCEF-EE99-438B-8B1C-F893A5D1159F}"/>
          </ac:picMkLst>
        </pc:picChg>
        <pc:picChg chg="add mod">
          <ac:chgData name="Dickson, Joel (Agoda)" userId="0c1eab1e-7049-49b6-a88a-c00dd5fe0472" providerId="ADAL" clId="{92451C8C-A726-4323-A0AF-F711AE3EFDC0}" dt="2021-01-22T10:28:08.077" v="2484" actId="1076"/>
          <ac:picMkLst>
            <pc:docMk/>
            <pc:sldMk cId="681368757" sldId="358"/>
            <ac:picMk id="4098" creationId="{52DD6B8B-8668-4C27-BF26-D7A40108EA63}"/>
          </ac:picMkLst>
        </pc:picChg>
      </pc:sldChg>
      <pc:sldChg chg="addSp delSp modSp new mod">
        <pc:chgData name="Dickson, Joel (Agoda)" userId="0c1eab1e-7049-49b6-a88a-c00dd5fe0472" providerId="ADAL" clId="{92451C8C-A726-4323-A0AF-F711AE3EFDC0}" dt="2021-01-23T05:50:07.013" v="4255" actId="20577"/>
        <pc:sldMkLst>
          <pc:docMk/>
          <pc:sldMk cId="615198139" sldId="359"/>
        </pc:sldMkLst>
        <pc:spChg chg="del">
          <ac:chgData name="Dickson, Joel (Agoda)" userId="0c1eab1e-7049-49b6-a88a-c00dd5fe0472" providerId="ADAL" clId="{92451C8C-A726-4323-A0AF-F711AE3EFDC0}" dt="2021-01-22T05:11:18.751" v="2385"/>
          <ac:spMkLst>
            <pc:docMk/>
            <pc:sldMk cId="615198139" sldId="359"/>
            <ac:spMk id="2" creationId="{7D20C9F5-6CF1-4A36-ACD2-66A0A91FB77C}"/>
          </ac:spMkLst>
        </pc:spChg>
        <pc:spChg chg="del">
          <ac:chgData name="Dickson, Joel (Agoda)" userId="0c1eab1e-7049-49b6-a88a-c00dd5fe0472" providerId="ADAL" clId="{92451C8C-A726-4323-A0AF-F711AE3EFDC0}" dt="2021-01-22T05:11:18.751" v="2385"/>
          <ac:spMkLst>
            <pc:docMk/>
            <pc:sldMk cId="615198139" sldId="359"/>
            <ac:spMk id="3" creationId="{927BE18D-1194-46E7-9FDF-C0B16BBF81FF}"/>
          </ac:spMkLst>
        </pc:spChg>
        <pc:spChg chg="mod">
          <ac:chgData name="Dickson, Joel (Agoda)" userId="0c1eab1e-7049-49b6-a88a-c00dd5fe0472" providerId="ADAL" clId="{92451C8C-A726-4323-A0AF-F711AE3EFDC0}" dt="2021-01-22T05:11:18.751" v="2385"/>
          <ac:spMkLst>
            <pc:docMk/>
            <pc:sldMk cId="615198139" sldId="359"/>
            <ac:spMk id="4" creationId="{B73084A8-E7A5-440E-975B-D10CD508684C}"/>
          </ac:spMkLst>
        </pc:spChg>
        <pc:spChg chg="del">
          <ac:chgData name="Dickson, Joel (Agoda)" userId="0c1eab1e-7049-49b6-a88a-c00dd5fe0472" providerId="ADAL" clId="{92451C8C-A726-4323-A0AF-F711AE3EFDC0}" dt="2021-01-22T05:11:18.751" v="2385"/>
          <ac:spMkLst>
            <pc:docMk/>
            <pc:sldMk cId="615198139" sldId="359"/>
            <ac:spMk id="5" creationId="{58630296-EC16-4DB0-B6AD-82E2CCB4CD1E}"/>
          </ac:spMkLst>
        </pc:spChg>
        <pc:spChg chg="add mod">
          <ac:chgData name="Dickson, Joel (Agoda)" userId="0c1eab1e-7049-49b6-a88a-c00dd5fe0472" providerId="ADAL" clId="{92451C8C-A726-4323-A0AF-F711AE3EFDC0}" dt="2021-01-22T05:11:27.503" v="2417" actId="20577"/>
          <ac:spMkLst>
            <pc:docMk/>
            <pc:sldMk cId="615198139" sldId="359"/>
            <ac:spMk id="6" creationId="{226DCC83-BF3E-45D2-82C7-73B24C54159C}"/>
          </ac:spMkLst>
        </pc:spChg>
        <pc:spChg chg="add mod">
          <ac:chgData name="Dickson, Joel (Agoda)" userId="0c1eab1e-7049-49b6-a88a-c00dd5fe0472" providerId="ADAL" clId="{92451C8C-A726-4323-A0AF-F711AE3EFDC0}" dt="2021-01-23T05:50:07.013" v="4255" actId="20577"/>
          <ac:spMkLst>
            <pc:docMk/>
            <pc:sldMk cId="615198139" sldId="359"/>
            <ac:spMk id="7" creationId="{D6DB6E0B-191E-473E-8241-29A29C4ED93B}"/>
          </ac:spMkLst>
        </pc:spChg>
        <pc:spChg chg="add mod">
          <ac:chgData name="Dickson, Joel (Agoda)" userId="0c1eab1e-7049-49b6-a88a-c00dd5fe0472" providerId="ADAL" clId="{92451C8C-A726-4323-A0AF-F711AE3EFDC0}" dt="2021-01-22T05:11:18.751" v="2385"/>
          <ac:spMkLst>
            <pc:docMk/>
            <pc:sldMk cId="615198139" sldId="359"/>
            <ac:spMk id="8" creationId="{44DA442C-BF55-425B-92E7-36A6C53C3EA4}"/>
          </ac:spMkLst>
        </pc:spChg>
      </pc:sldChg>
      <pc:sldChg chg="modSp add mod">
        <pc:chgData name="Dickson, Joel (Agoda)" userId="0c1eab1e-7049-49b6-a88a-c00dd5fe0472" providerId="ADAL" clId="{92451C8C-A726-4323-A0AF-F711AE3EFDC0}" dt="2021-01-23T02:48:11.610" v="4108" actId="20577"/>
        <pc:sldMkLst>
          <pc:docMk/>
          <pc:sldMk cId="920375336" sldId="360"/>
        </pc:sldMkLst>
        <pc:spChg chg="mod">
          <ac:chgData name="Dickson, Joel (Agoda)" userId="0c1eab1e-7049-49b6-a88a-c00dd5fe0472" providerId="ADAL" clId="{92451C8C-A726-4323-A0AF-F711AE3EFDC0}" dt="2021-01-22T10:44:10.697" v="3072" actId="20577"/>
          <ac:spMkLst>
            <pc:docMk/>
            <pc:sldMk cId="920375336" sldId="360"/>
            <ac:spMk id="2" creationId="{382F154D-372F-477B-83B8-BC9250D8A743}"/>
          </ac:spMkLst>
        </pc:spChg>
        <pc:spChg chg="mod">
          <ac:chgData name="Dickson, Joel (Agoda)" userId="0c1eab1e-7049-49b6-a88a-c00dd5fe0472" providerId="ADAL" clId="{92451C8C-A726-4323-A0AF-F711AE3EFDC0}" dt="2021-01-23T02:48:11.610" v="4108" actId="20577"/>
          <ac:spMkLst>
            <pc:docMk/>
            <pc:sldMk cId="920375336" sldId="360"/>
            <ac:spMk id="3" creationId="{666610E3-FC19-4C56-94BB-21F7F980C207}"/>
          </ac:spMkLst>
        </pc:spChg>
      </pc:sldChg>
      <pc:sldChg chg="addSp delSp modSp new mod modAnim">
        <pc:chgData name="Dickson, Joel (Agoda)" userId="0c1eab1e-7049-49b6-a88a-c00dd5fe0472" providerId="ADAL" clId="{92451C8C-A726-4323-A0AF-F711AE3EFDC0}" dt="2021-01-23T01:30:17.056" v="3912"/>
        <pc:sldMkLst>
          <pc:docMk/>
          <pc:sldMk cId="3926557251" sldId="361"/>
        </pc:sldMkLst>
        <pc:spChg chg="mod">
          <ac:chgData name="Dickson, Joel (Agoda)" userId="0c1eab1e-7049-49b6-a88a-c00dd5fe0472" providerId="ADAL" clId="{92451C8C-A726-4323-A0AF-F711AE3EFDC0}" dt="2021-01-22T10:31:28.907" v="2527" actId="20577"/>
          <ac:spMkLst>
            <pc:docMk/>
            <pc:sldMk cId="3926557251" sldId="361"/>
            <ac:spMk id="2" creationId="{0F8DF6B9-EB1F-4766-BE59-A6D1265563BE}"/>
          </ac:spMkLst>
        </pc:spChg>
        <pc:spChg chg="add mod">
          <ac:chgData name="Dickson, Joel (Agoda)" userId="0c1eab1e-7049-49b6-a88a-c00dd5fe0472" providerId="ADAL" clId="{92451C8C-A726-4323-A0AF-F711AE3EFDC0}" dt="2021-01-23T01:26:17.735" v="3895" actId="14100"/>
          <ac:spMkLst>
            <pc:docMk/>
            <pc:sldMk cId="3926557251" sldId="361"/>
            <ac:spMk id="10" creationId="{ADB51DCE-B850-4A40-84EE-E3EEED4B6DB5}"/>
          </ac:spMkLst>
        </pc:spChg>
        <pc:spChg chg="add mod">
          <ac:chgData name="Dickson, Joel (Agoda)" userId="0c1eab1e-7049-49b6-a88a-c00dd5fe0472" providerId="ADAL" clId="{92451C8C-A726-4323-A0AF-F711AE3EFDC0}" dt="2021-01-23T01:26:22.664" v="3898" actId="14100"/>
          <ac:spMkLst>
            <pc:docMk/>
            <pc:sldMk cId="3926557251" sldId="361"/>
            <ac:spMk id="11" creationId="{37C1E431-D1E3-4916-B251-4564E57FF72D}"/>
          </ac:spMkLst>
        </pc:spChg>
        <pc:spChg chg="add mod">
          <ac:chgData name="Dickson, Joel (Agoda)" userId="0c1eab1e-7049-49b6-a88a-c00dd5fe0472" providerId="ADAL" clId="{92451C8C-A726-4323-A0AF-F711AE3EFDC0}" dt="2021-01-23T01:27:15.623" v="3910" actId="14100"/>
          <ac:spMkLst>
            <pc:docMk/>
            <pc:sldMk cId="3926557251" sldId="361"/>
            <ac:spMk id="12" creationId="{F6EBC770-3956-4700-813B-4506E56CB617}"/>
          </ac:spMkLst>
        </pc:spChg>
        <pc:picChg chg="add del mod">
          <ac:chgData name="Dickson, Joel (Agoda)" userId="0c1eab1e-7049-49b6-a88a-c00dd5fe0472" providerId="ADAL" clId="{92451C8C-A726-4323-A0AF-F711AE3EFDC0}" dt="2021-01-22T10:32:10.350" v="2528" actId="478"/>
          <ac:picMkLst>
            <pc:docMk/>
            <pc:sldMk cId="3926557251" sldId="361"/>
            <ac:picMk id="6" creationId="{16030969-00CB-4A03-AF8A-74C9D9F89394}"/>
          </ac:picMkLst>
        </pc:picChg>
        <pc:picChg chg="add mod">
          <ac:chgData name="Dickson, Joel (Agoda)" userId="0c1eab1e-7049-49b6-a88a-c00dd5fe0472" providerId="ADAL" clId="{92451C8C-A726-4323-A0AF-F711AE3EFDC0}" dt="2021-01-22T10:33:19.150" v="2540" actId="1076"/>
          <ac:picMkLst>
            <pc:docMk/>
            <pc:sldMk cId="3926557251" sldId="361"/>
            <ac:picMk id="7" creationId="{62DE3DC4-B174-4EDB-8093-9E04FFEEF0F5}"/>
          </ac:picMkLst>
        </pc:picChg>
        <pc:picChg chg="add del mod">
          <ac:chgData name="Dickson, Joel (Agoda)" userId="0c1eab1e-7049-49b6-a88a-c00dd5fe0472" providerId="ADAL" clId="{92451C8C-A726-4323-A0AF-F711AE3EFDC0}" dt="2021-01-22T10:33:11.067" v="2534"/>
          <ac:picMkLst>
            <pc:docMk/>
            <pc:sldMk cId="3926557251" sldId="361"/>
            <ac:picMk id="5122" creationId="{F5673D49-AD6B-4B18-B939-C32B5DC174D8}"/>
          </ac:picMkLst>
        </pc:picChg>
        <pc:picChg chg="add mod">
          <ac:chgData name="Dickson, Joel (Agoda)" userId="0c1eab1e-7049-49b6-a88a-c00dd5fe0472" providerId="ADAL" clId="{92451C8C-A726-4323-A0AF-F711AE3EFDC0}" dt="2021-01-22T10:33:22.166" v="2541" actId="1076"/>
          <ac:picMkLst>
            <pc:docMk/>
            <pc:sldMk cId="3926557251" sldId="361"/>
            <ac:picMk id="5124" creationId="{3FC5149F-F827-4586-B9D7-BB13F95574E8}"/>
          </ac:picMkLst>
        </pc:picChg>
      </pc:sldChg>
      <pc:sldChg chg="addSp modSp new mod modAnim">
        <pc:chgData name="Dickson, Joel (Agoda)" userId="0c1eab1e-7049-49b6-a88a-c00dd5fe0472" providerId="ADAL" clId="{92451C8C-A726-4323-A0AF-F711AE3EFDC0}" dt="2021-01-23T01:30:20.749" v="3913"/>
        <pc:sldMkLst>
          <pc:docMk/>
          <pc:sldMk cId="3349086912" sldId="362"/>
        </pc:sldMkLst>
        <pc:spChg chg="mod">
          <ac:chgData name="Dickson, Joel (Agoda)" userId="0c1eab1e-7049-49b6-a88a-c00dd5fe0472" providerId="ADAL" clId="{92451C8C-A726-4323-A0AF-F711AE3EFDC0}" dt="2021-01-22T10:35:48.009" v="2550"/>
          <ac:spMkLst>
            <pc:docMk/>
            <pc:sldMk cId="3349086912" sldId="362"/>
            <ac:spMk id="2" creationId="{5336F672-DB23-4DAA-80B7-DC87848BCF4D}"/>
          </ac:spMkLst>
        </pc:spChg>
        <pc:spChg chg="add mod">
          <ac:chgData name="Dickson, Joel (Agoda)" userId="0c1eab1e-7049-49b6-a88a-c00dd5fe0472" providerId="ADAL" clId="{92451C8C-A726-4323-A0AF-F711AE3EFDC0}" dt="2021-01-22T10:38:05.128" v="2786" actId="693"/>
          <ac:spMkLst>
            <pc:docMk/>
            <pc:sldMk cId="3349086912" sldId="362"/>
            <ac:spMk id="7" creationId="{66493CB4-EC2F-458A-8FC7-8C35B42FD55F}"/>
          </ac:spMkLst>
        </pc:spChg>
        <pc:spChg chg="add mod">
          <ac:chgData name="Dickson, Joel (Agoda)" userId="0c1eab1e-7049-49b6-a88a-c00dd5fe0472" providerId="ADAL" clId="{92451C8C-A726-4323-A0AF-F711AE3EFDC0}" dt="2021-01-22T10:38:11.061" v="2789" actId="1076"/>
          <ac:spMkLst>
            <pc:docMk/>
            <pc:sldMk cId="3349086912" sldId="362"/>
            <ac:spMk id="9" creationId="{197E3340-06CD-4BA3-A405-29AB1791B0BB}"/>
          </ac:spMkLst>
        </pc:spChg>
        <pc:picChg chg="add mod">
          <ac:chgData name="Dickson, Joel (Agoda)" userId="0c1eab1e-7049-49b6-a88a-c00dd5fe0472" providerId="ADAL" clId="{92451C8C-A726-4323-A0AF-F711AE3EFDC0}" dt="2021-01-22T10:35:21.070" v="2547" actId="1076"/>
          <ac:picMkLst>
            <pc:docMk/>
            <pc:sldMk cId="3349086912" sldId="362"/>
            <ac:picMk id="6" creationId="{D45F8BF5-CF32-4DAF-A835-B9C6E15852EF}"/>
          </ac:picMkLst>
        </pc:picChg>
        <pc:picChg chg="add mod">
          <ac:chgData name="Dickson, Joel (Agoda)" userId="0c1eab1e-7049-49b6-a88a-c00dd5fe0472" providerId="ADAL" clId="{92451C8C-A726-4323-A0AF-F711AE3EFDC0}" dt="2021-01-22T10:35:43.633" v="2549" actId="1076"/>
          <ac:picMkLst>
            <pc:docMk/>
            <pc:sldMk cId="3349086912" sldId="362"/>
            <ac:picMk id="6146" creationId="{42AF3D4D-6E2F-4A6C-8D78-5A908952E7C7}"/>
          </ac:picMkLst>
        </pc:picChg>
      </pc:sldChg>
      <pc:sldChg chg="addSp delSp modSp new mod">
        <pc:chgData name="Dickson, Joel (Agoda)" userId="0c1eab1e-7049-49b6-a88a-c00dd5fe0472" providerId="ADAL" clId="{92451C8C-A726-4323-A0AF-F711AE3EFDC0}" dt="2021-01-23T02:43:15.142" v="4106" actId="20577"/>
        <pc:sldMkLst>
          <pc:docMk/>
          <pc:sldMk cId="837633513" sldId="363"/>
        </pc:sldMkLst>
        <pc:spChg chg="mod">
          <ac:chgData name="Dickson, Joel (Agoda)" userId="0c1eab1e-7049-49b6-a88a-c00dd5fe0472" providerId="ADAL" clId="{92451C8C-A726-4323-A0AF-F711AE3EFDC0}" dt="2021-01-23T02:43:15.142" v="4106" actId="20577"/>
          <ac:spMkLst>
            <pc:docMk/>
            <pc:sldMk cId="837633513" sldId="363"/>
            <ac:spMk id="2" creationId="{7F091680-70AE-404E-84D7-276BBDFF08D6}"/>
          </ac:spMkLst>
        </pc:spChg>
        <pc:spChg chg="mod">
          <ac:chgData name="Dickson, Joel (Agoda)" userId="0c1eab1e-7049-49b6-a88a-c00dd5fe0472" providerId="ADAL" clId="{92451C8C-A726-4323-A0AF-F711AE3EFDC0}" dt="2021-01-23T01:31:03.653" v="3917"/>
          <ac:spMkLst>
            <pc:docMk/>
            <pc:sldMk cId="837633513" sldId="363"/>
            <ac:spMk id="3" creationId="{3A754A2B-949F-4A0D-8C14-37679003D069}"/>
          </ac:spMkLst>
        </pc:spChg>
        <pc:spChg chg="mod">
          <ac:chgData name="Dickson, Joel (Agoda)" userId="0c1eab1e-7049-49b6-a88a-c00dd5fe0472" providerId="ADAL" clId="{92451C8C-A726-4323-A0AF-F711AE3EFDC0}" dt="2021-01-23T01:31:03.653" v="3917"/>
          <ac:spMkLst>
            <pc:docMk/>
            <pc:sldMk cId="837633513" sldId="363"/>
            <ac:spMk id="4" creationId="{62780A55-606B-4A44-874A-F3AD744E6407}"/>
          </ac:spMkLst>
        </pc:spChg>
        <pc:spChg chg="del">
          <ac:chgData name="Dickson, Joel (Agoda)" userId="0c1eab1e-7049-49b6-a88a-c00dd5fe0472" providerId="ADAL" clId="{92451C8C-A726-4323-A0AF-F711AE3EFDC0}" dt="2021-01-23T01:31:03.653" v="3917"/>
          <ac:spMkLst>
            <pc:docMk/>
            <pc:sldMk cId="837633513" sldId="363"/>
            <ac:spMk id="5" creationId="{F2BBED4A-5E97-42AD-9142-E51277A97871}"/>
          </ac:spMkLst>
        </pc:spChg>
        <pc:spChg chg="add mod">
          <ac:chgData name="Dickson, Joel (Agoda)" userId="0c1eab1e-7049-49b6-a88a-c00dd5fe0472" providerId="ADAL" clId="{92451C8C-A726-4323-A0AF-F711AE3EFDC0}" dt="2021-01-23T01:31:03.653" v="3917"/>
          <ac:spMkLst>
            <pc:docMk/>
            <pc:sldMk cId="837633513" sldId="363"/>
            <ac:spMk id="6" creationId="{AB16E1FA-2852-428B-98F1-01637DFDF7D6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2T10:40:30.726" v="2943" actId="5793"/>
        <pc:sldMkLst>
          <pc:docMk/>
          <pc:sldMk cId="1329196673" sldId="364"/>
        </pc:sldMkLst>
        <pc:spChg chg="del">
          <ac:chgData name="Dickson, Joel (Agoda)" userId="0c1eab1e-7049-49b6-a88a-c00dd5fe0472" providerId="ADAL" clId="{92451C8C-A726-4323-A0AF-F711AE3EFDC0}" dt="2021-01-22T10:40:15.773" v="2869"/>
          <ac:spMkLst>
            <pc:docMk/>
            <pc:sldMk cId="1329196673" sldId="364"/>
            <ac:spMk id="2" creationId="{8C57B712-2074-48AD-8C77-634A879FCC5F}"/>
          </ac:spMkLst>
        </pc:spChg>
        <pc:spChg chg="del">
          <ac:chgData name="Dickson, Joel (Agoda)" userId="0c1eab1e-7049-49b6-a88a-c00dd5fe0472" providerId="ADAL" clId="{92451C8C-A726-4323-A0AF-F711AE3EFDC0}" dt="2021-01-22T10:40:15.773" v="2869"/>
          <ac:spMkLst>
            <pc:docMk/>
            <pc:sldMk cId="1329196673" sldId="364"/>
            <ac:spMk id="3" creationId="{CA77BCE4-DF83-4651-AD9E-0CCE792E5BB8}"/>
          </ac:spMkLst>
        </pc:spChg>
        <pc:spChg chg="mod">
          <ac:chgData name="Dickson, Joel (Agoda)" userId="0c1eab1e-7049-49b6-a88a-c00dd5fe0472" providerId="ADAL" clId="{92451C8C-A726-4323-A0AF-F711AE3EFDC0}" dt="2021-01-22T10:40:15.773" v="2869"/>
          <ac:spMkLst>
            <pc:docMk/>
            <pc:sldMk cId="1329196673" sldId="364"/>
            <ac:spMk id="4" creationId="{02B9DCA1-C78C-4DE3-A046-58B9B9ABC43E}"/>
          </ac:spMkLst>
        </pc:spChg>
        <pc:spChg chg="del">
          <ac:chgData name="Dickson, Joel (Agoda)" userId="0c1eab1e-7049-49b6-a88a-c00dd5fe0472" providerId="ADAL" clId="{92451C8C-A726-4323-A0AF-F711AE3EFDC0}" dt="2021-01-22T10:40:15.773" v="2869"/>
          <ac:spMkLst>
            <pc:docMk/>
            <pc:sldMk cId="1329196673" sldId="364"/>
            <ac:spMk id="5" creationId="{DCDD2CD9-B84C-450B-BCAB-23BAC9C5B3FF}"/>
          </ac:spMkLst>
        </pc:spChg>
        <pc:spChg chg="add mod">
          <ac:chgData name="Dickson, Joel (Agoda)" userId="0c1eab1e-7049-49b6-a88a-c00dd5fe0472" providerId="ADAL" clId="{92451C8C-A726-4323-A0AF-F711AE3EFDC0}" dt="2021-01-22T10:40:22.018" v="2902" actId="20577"/>
          <ac:spMkLst>
            <pc:docMk/>
            <pc:sldMk cId="1329196673" sldId="364"/>
            <ac:spMk id="6" creationId="{747B3175-1F58-4FDB-A8CE-AF0C620D7369}"/>
          </ac:spMkLst>
        </pc:spChg>
        <pc:spChg chg="add mod">
          <ac:chgData name="Dickson, Joel (Agoda)" userId="0c1eab1e-7049-49b6-a88a-c00dd5fe0472" providerId="ADAL" clId="{92451C8C-A726-4323-A0AF-F711AE3EFDC0}" dt="2021-01-22T10:40:30.726" v="2943" actId="5793"/>
          <ac:spMkLst>
            <pc:docMk/>
            <pc:sldMk cId="1329196673" sldId="364"/>
            <ac:spMk id="7" creationId="{23E2535A-D933-49B2-A1FB-F2418DE33882}"/>
          </ac:spMkLst>
        </pc:spChg>
        <pc:spChg chg="add mod">
          <ac:chgData name="Dickson, Joel (Agoda)" userId="0c1eab1e-7049-49b6-a88a-c00dd5fe0472" providerId="ADAL" clId="{92451C8C-A726-4323-A0AF-F711AE3EFDC0}" dt="2021-01-22T10:40:15.773" v="2869"/>
          <ac:spMkLst>
            <pc:docMk/>
            <pc:sldMk cId="1329196673" sldId="364"/>
            <ac:spMk id="8" creationId="{D37972C9-1906-4D27-A3E4-A5B9CEEAAF75}"/>
          </ac:spMkLst>
        </pc:spChg>
      </pc:sldChg>
      <pc:sldChg chg="modSp add mod">
        <pc:chgData name="Dickson, Joel (Agoda)" userId="0c1eab1e-7049-49b6-a88a-c00dd5fe0472" providerId="ADAL" clId="{92451C8C-A726-4323-A0AF-F711AE3EFDC0}" dt="2021-01-22T10:44:04.772" v="3063" actId="313"/>
        <pc:sldMkLst>
          <pc:docMk/>
          <pc:sldMk cId="715080464" sldId="365"/>
        </pc:sldMkLst>
        <pc:spChg chg="mod">
          <ac:chgData name="Dickson, Joel (Agoda)" userId="0c1eab1e-7049-49b6-a88a-c00dd5fe0472" providerId="ADAL" clId="{92451C8C-A726-4323-A0AF-F711AE3EFDC0}" dt="2021-01-22T10:44:04.772" v="3063" actId="313"/>
          <ac:spMkLst>
            <pc:docMk/>
            <pc:sldMk cId="715080464" sldId="365"/>
            <ac:spMk id="3" creationId="{666610E3-FC19-4C56-94BB-21F7F980C207}"/>
          </ac:spMkLst>
        </pc:spChg>
      </pc:sldChg>
      <pc:sldChg chg="addSp modSp new mod">
        <pc:chgData name="Dickson, Joel (Agoda)" userId="0c1eab1e-7049-49b6-a88a-c00dd5fe0472" providerId="ADAL" clId="{92451C8C-A726-4323-A0AF-F711AE3EFDC0}" dt="2021-01-23T02:49:01.398" v="4110" actId="14100"/>
        <pc:sldMkLst>
          <pc:docMk/>
          <pc:sldMk cId="3326459966" sldId="366"/>
        </pc:sldMkLst>
        <pc:spChg chg="mod">
          <ac:chgData name="Dickson, Joel (Agoda)" userId="0c1eab1e-7049-49b6-a88a-c00dd5fe0472" providerId="ADAL" clId="{92451C8C-A726-4323-A0AF-F711AE3EFDC0}" dt="2021-01-23T01:17:03.707" v="3595" actId="20577"/>
          <ac:spMkLst>
            <pc:docMk/>
            <pc:sldMk cId="3326459966" sldId="366"/>
            <ac:spMk id="2" creationId="{A22B88C4-A4A8-4FFA-A7F5-DC9D36D54212}"/>
          </ac:spMkLst>
        </pc:spChg>
        <pc:spChg chg="mod">
          <ac:chgData name="Dickson, Joel (Agoda)" userId="0c1eab1e-7049-49b6-a88a-c00dd5fe0472" providerId="ADAL" clId="{92451C8C-A726-4323-A0AF-F711AE3EFDC0}" dt="2021-01-23T01:16:16.142" v="3556" actId="20577"/>
          <ac:spMkLst>
            <pc:docMk/>
            <pc:sldMk cId="3326459966" sldId="366"/>
            <ac:spMk id="3" creationId="{63D8E7DC-5067-4F91-88F9-2393D79CC956}"/>
          </ac:spMkLst>
        </pc:spChg>
        <pc:picChg chg="add mod">
          <ac:chgData name="Dickson, Joel (Agoda)" userId="0c1eab1e-7049-49b6-a88a-c00dd5fe0472" providerId="ADAL" clId="{92451C8C-A726-4323-A0AF-F711AE3EFDC0}" dt="2021-01-23T02:49:01.398" v="4110" actId="14100"/>
          <ac:picMkLst>
            <pc:docMk/>
            <pc:sldMk cId="3326459966" sldId="366"/>
            <ac:picMk id="6" creationId="{136A1FFD-E9A5-4A73-B558-2B994F61273E}"/>
          </ac:picMkLst>
        </pc:picChg>
      </pc:sldChg>
      <pc:sldChg chg="addSp delSp modSp new mod">
        <pc:chgData name="Dickson, Joel (Agoda)" userId="0c1eab1e-7049-49b6-a88a-c00dd5fe0472" providerId="ADAL" clId="{92451C8C-A726-4323-A0AF-F711AE3EFDC0}" dt="2021-01-23T05:50:36.622" v="4288" actId="20577"/>
        <pc:sldMkLst>
          <pc:docMk/>
          <pc:sldMk cId="3397681128" sldId="367"/>
        </pc:sldMkLst>
        <pc:spChg chg="del">
          <ac:chgData name="Dickson, Joel (Agoda)" userId="0c1eab1e-7049-49b6-a88a-c00dd5fe0472" providerId="ADAL" clId="{92451C8C-A726-4323-A0AF-F711AE3EFDC0}" dt="2021-01-22T10:56:30.550" v="3229"/>
          <ac:spMkLst>
            <pc:docMk/>
            <pc:sldMk cId="3397681128" sldId="367"/>
            <ac:spMk id="2" creationId="{CBABC2A5-50FC-4F96-82C5-4E6141563064}"/>
          </ac:spMkLst>
        </pc:spChg>
        <pc:spChg chg="del">
          <ac:chgData name="Dickson, Joel (Agoda)" userId="0c1eab1e-7049-49b6-a88a-c00dd5fe0472" providerId="ADAL" clId="{92451C8C-A726-4323-A0AF-F711AE3EFDC0}" dt="2021-01-22T10:56:30.550" v="3229"/>
          <ac:spMkLst>
            <pc:docMk/>
            <pc:sldMk cId="3397681128" sldId="367"/>
            <ac:spMk id="3" creationId="{C9D0C199-AD99-416E-978A-AA75CD1C4CAF}"/>
          </ac:spMkLst>
        </pc:spChg>
        <pc:spChg chg="mod">
          <ac:chgData name="Dickson, Joel (Agoda)" userId="0c1eab1e-7049-49b6-a88a-c00dd5fe0472" providerId="ADAL" clId="{92451C8C-A726-4323-A0AF-F711AE3EFDC0}" dt="2021-01-22T10:56:30.550" v="3229"/>
          <ac:spMkLst>
            <pc:docMk/>
            <pc:sldMk cId="3397681128" sldId="367"/>
            <ac:spMk id="4" creationId="{E6D51FC2-890D-444F-A770-258604DA639E}"/>
          </ac:spMkLst>
        </pc:spChg>
        <pc:spChg chg="del">
          <ac:chgData name="Dickson, Joel (Agoda)" userId="0c1eab1e-7049-49b6-a88a-c00dd5fe0472" providerId="ADAL" clId="{92451C8C-A726-4323-A0AF-F711AE3EFDC0}" dt="2021-01-22T10:56:30.550" v="3229"/>
          <ac:spMkLst>
            <pc:docMk/>
            <pc:sldMk cId="3397681128" sldId="367"/>
            <ac:spMk id="5" creationId="{B941DE1B-D805-4979-97AD-A1F6D40CD2FB}"/>
          </ac:spMkLst>
        </pc:spChg>
        <pc:spChg chg="add mod">
          <ac:chgData name="Dickson, Joel (Agoda)" userId="0c1eab1e-7049-49b6-a88a-c00dd5fe0472" providerId="ADAL" clId="{92451C8C-A726-4323-A0AF-F711AE3EFDC0}" dt="2021-01-22T10:56:35.806" v="3258" actId="20577"/>
          <ac:spMkLst>
            <pc:docMk/>
            <pc:sldMk cId="3397681128" sldId="367"/>
            <ac:spMk id="6" creationId="{E4ECE509-E116-4B4A-B4EB-82F9CCD22C2E}"/>
          </ac:spMkLst>
        </pc:spChg>
        <pc:spChg chg="add mod">
          <ac:chgData name="Dickson, Joel (Agoda)" userId="0c1eab1e-7049-49b6-a88a-c00dd5fe0472" providerId="ADAL" clId="{92451C8C-A726-4323-A0AF-F711AE3EFDC0}" dt="2021-01-23T05:50:36.622" v="4288" actId="20577"/>
          <ac:spMkLst>
            <pc:docMk/>
            <pc:sldMk cId="3397681128" sldId="367"/>
            <ac:spMk id="7" creationId="{050C96D3-C473-46BD-B166-F3EB4A3F9636}"/>
          </ac:spMkLst>
        </pc:spChg>
        <pc:spChg chg="add mod">
          <ac:chgData name="Dickson, Joel (Agoda)" userId="0c1eab1e-7049-49b6-a88a-c00dd5fe0472" providerId="ADAL" clId="{92451C8C-A726-4323-A0AF-F711AE3EFDC0}" dt="2021-01-22T10:56:30.550" v="3229"/>
          <ac:spMkLst>
            <pc:docMk/>
            <pc:sldMk cId="3397681128" sldId="367"/>
            <ac:spMk id="8" creationId="{981BB647-A887-45C3-906E-3C4BB47A1BE5}"/>
          </ac:spMkLst>
        </pc:spChg>
      </pc:sldChg>
      <pc:sldChg chg="addSp delSp modSp add mod modAnim">
        <pc:chgData name="Dickson, Joel (Agoda)" userId="0c1eab1e-7049-49b6-a88a-c00dd5fe0472" providerId="ADAL" clId="{92451C8C-A726-4323-A0AF-F711AE3EFDC0}" dt="2021-01-23T02:52:05.293" v="4111" actId="14100"/>
        <pc:sldMkLst>
          <pc:docMk/>
          <pc:sldMk cId="3211201166" sldId="368"/>
        </pc:sldMkLst>
        <pc:spChg chg="del mod">
          <ac:chgData name="Dickson, Joel (Agoda)" userId="0c1eab1e-7049-49b6-a88a-c00dd5fe0472" providerId="ADAL" clId="{92451C8C-A726-4323-A0AF-F711AE3EFDC0}" dt="2021-01-22T10:57:40.213" v="3289" actId="478"/>
          <ac:spMkLst>
            <pc:docMk/>
            <pc:sldMk cId="3211201166" sldId="368"/>
            <ac:spMk id="2" creationId="{A22B88C4-A4A8-4FFA-A7F5-DC9D36D54212}"/>
          </ac:spMkLst>
        </pc:spChg>
        <pc:spChg chg="del">
          <ac:chgData name="Dickson, Joel (Agoda)" userId="0c1eab1e-7049-49b6-a88a-c00dd5fe0472" providerId="ADAL" clId="{92451C8C-A726-4323-A0AF-F711AE3EFDC0}" dt="2021-01-22T10:57:23.739" v="3287" actId="478"/>
          <ac:spMkLst>
            <pc:docMk/>
            <pc:sldMk cId="3211201166" sldId="368"/>
            <ac:spMk id="3" creationId="{63D8E7DC-5067-4F91-88F9-2393D79CC956}"/>
          </ac:spMkLst>
        </pc:spChg>
        <pc:spChg chg="add mod">
          <ac:chgData name="Dickson, Joel (Agoda)" userId="0c1eab1e-7049-49b6-a88a-c00dd5fe0472" providerId="ADAL" clId="{92451C8C-A726-4323-A0AF-F711AE3EFDC0}" dt="2021-01-22T10:58:18.343" v="3360" actId="14100"/>
          <ac:spMkLst>
            <pc:docMk/>
            <pc:sldMk cId="3211201166" sldId="368"/>
            <ac:spMk id="7" creationId="{E9CD80AA-FFBF-441E-BFAF-66A6E18555A6}"/>
          </ac:spMkLst>
        </pc:spChg>
        <pc:picChg chg="add mod">
          <ac:chgData name="Dickson, Joel (Agoda)" userId="0c1eab1e-7049-49b6-a88a-c00dd5fe0472" providerId="ADAL" clId="{92451C8C-A726-4323-A0AF-F711AE3EFDC0}" dt="2021-01-22T10:57:20.645" v="3286" actId="1076"/>
          <ac:picMkLst>
            <pc:docMk/>
            <pc:sldMk cId="3211201166" sldId="368"/>
            <ac:picMk id="6" creationId="{DC59512D-709A-4461-98AB-2A1449E10B79}"/>
          </ac:picMkLst>
        </pc:picChg>
        <pc:picChg chg="add mod">
          <ac:chgData name="Dickson, Joel (Agoda)" userId="0c1eab1e-7049-49b6-a88a-c00dd5fe0472" providerId="ADAL" clId="{92451C8C-A726-4323-A0AF-F711AE3EFDC0}" dt="2021-01-23T02:52:05.293" v="4111" actId="14100"/>
          <ac:picMkLst>
            <pc:docMk/>
            <pc:sldMk cId="3211201166" sldId="368"/>
            <ac:picMk id="8194" creationId="{2834DDAD-680E-4E5A-864F-37FBDE3A908C}"/>
          </ac:picMkLst>
        </pc:picChg>
      </pc:sldChg>
      <pc:sldChg chg="addSp delSp modSp new mod">
        <pc:chgData name="Dickson, Joel (Agoda)" userId="0c1eab1e-7049-49b6-a88a-c00dd5fe0472" providerId="ADAL" clId="{92451C8C-A726-4323-A0AF-F711AE3EFDC0}" dt="2021-01-22T11:04:31.451" v="3449" actId="313"/>
        <pc:sldMkLst>
          <pc:docMk/>
          <pc:sldMk cId="3106829662" sldId="369"/>
        </pc:sldMkLst>
        <pc:spChg chg="del">
          <ac:chgData name="Dickson, Joel (Agoda)" userId="0c1eab1e-7049-49b6-a88a-c00dd5fe0472" providerId="ADAL" clId="{92451C8C-A726-4323-A0AF-F711AE3EFDC0}" dt="2021-01-22T11:03:50.852" v="3375"/>
          <ac:spMkLst>
            <pc:docMk/>
            <pc:sldMk cId="3106829662" sldId="369"/>
            <ac:spMk id="2" creationId="{7E20D1BA-FE9C-4D36-B876-9A846075E895}"/>
          </ac:spMkLst>
        </pc:spChg>
        <pc:spChg chg="del">
          <ac:chgData name="Dickson, Joel (Agoda)" userId="0c1eab1e-7049-49b6-a88a-c00dd5fe0472" providerId="ADAL" clId="{92451C8C-A726-4323-A0AF-F711AE3EFDC0}" dt="2021-01-22T11:03:50.852" v="3375"/>
          <ac:spMkLst>
            <pc:docMk/>
            <pc:sldMk cId="3106829662" sldId="369"/>
            <ac:spMk id="3" creationId="{217AFA42-A2DE-4C19-AAD3-6E98F5D9C6C1}"/>
          </ac:spMkLst>
        </pc:spChg>
        <pc:spChg chg="del">
          <ac:chgData name="Dickson, Joel (Agoda)" userId="0c1eab1e-7049-49b6-a88a-c00dd5fe0472" providerId="ADAL" clId="{92451C8C-A726-4323-A0AF-F711AE3EFDC0}" dt="2021-01-22T11:03:50.852" v="3375"/>
          <ac:spMkLst>
            <pc:docMk/>
            <pc:sldMk cId="3106829662" sldId="369"/>
            <ac:spMk id="4" creationId="{438E29BE-2D51-4C42-A3BA-11D21D072596}"/>
          </ac:spMkLst>
        </pc:spChg>
        <pc:spChg chg="add mod">
          <ac:chgData name="Dickson, Joel (Agoda)" userId="0c1eab1e-7049-49b6-a88a-c00dd5fe0472" providerId="ADAL" clId="{92451C8C-A726-4323-A0AF-F711AE3EFDC0}" dt="2021-01-22T11:03:58.808" v="3397" actId="20577"/>
          <ac:spMkLst>
            <pc:docMk/>
            <pc:sldMk cId="3106829662" sldId="369"/>
            <ac:spMk id="5" creationId="{C7094A09-9508-436B-B92C-E1AD3BF3206E}"/>
          </ac:spMkLst>
        </pc:spChg>
        <pc:spChg chg="add mod">
          <ac:chgData name="Dickson, Joel (Agoda)" userId="0c1eab1e-7049-49b6-a88a-c00dd5fe0472" providerId="ADAL" clId="{92451C8C-A726-4323-A0AF-F711AE3EFDC0}" dt="2021-01-22T11:04:31.451" v="3449" actId="313"/>
          <ac:spMkLst>
            <pc:docMk/>
            <pc:sldMk cId="3106829662" sldId="369"/>
            <ac:spMk id="6" creationId="{CACF6E95-AC64-491B-8825-D93EAD646D7A}"/>
          </ac:spMkLst>
        </pc:spChg>
        <pc:spChg chg="add mod">
          <ac:chgData name="Dickson, Joel (Agoda)" userId="0c1eab1e-7049-49b6-a88a-c00dd5fe0472" providerId="ADAL" clId="{92451C8C-A726-4323-A0AF-F711AE3EFDC0}" dt="2021-01-22T11:03:50.852" v="3375"/>
          <ac:spMkLst>
            <pc:docMk/>
            <pc:sldMk cId="3106829662" sldId="369"/>
            <ac:spMk id="7" creationId="{F26E89E8-66FC-46F7-BDD8-7BE631B006F8}"/>
          </ac:spMkLst>
        </pc:spChg>
      </pc:sldChg>
      <pc:sldChg chg="addSp modSp new mod">
        <pc:chgData name="Dickson, Joel (Agoda)" userId="0c1eab1e-7049-49b6-a88a-c00dd5fe0472" providerId="ADAL" clId="{92451C8C-A726-4323-A0AF-F711AE3EFDC0}" dt="2021-01-23T01:11:07.759" v="3552" actId="20577"/>
        <pc:sldMkLst>
          <pc:docMk/>
          <pc:sldMk cId="101192822" sldId="370"/>
        </pc:sldMkLst>
        <pc:spChg chg="mod">
          <ac:chgData name="Dickson, Joel (Agoda)" userId="0c1eab1e-7049-49b6-a88a-c00dd5fe0472" providerId="ADAL" clId="{92451C8C-A726-4323-A0AF-F711AE3EFDC0}" dt="2021-01-23T01:11:07.759" v="3552" actId="20577"/>
          <ac:spMkLst>
            <pc:docMk/>
            <pc:sldMk cId="101192822" sldId="370"/>
            <ac:spMk id="2" creationId="{F925EBE9-BDD7-47CA-BD33-57CBF6699601}"/>
          </ac:spMkLst>
        </pc:spChg>
        <pc:spChg chg="mod">
          <ac:chgData name="Dickson, Joel (Agoda)" userId="0c1eab1e-7049-49b6-a88a-c00dd5fe0472" providerId="ADAL" clId="{92451C8C-A726-4323-A0AF-F711AE3EFDC0}" dt="2021-01-23T01:09:16.759" v="3534" actId="20577"/>
          <ac:spMkLst>
            <pc:docMk/>
            <pc:sldMk cId="101192822" sldId="370"/>
            <ac:spMk id="3" creationId="{1BABD875-3230-43E6-8FD7-56A853FCF925}"/>
          </ac:spMkLst>
        </pc:spChg>
        <pc:picChg chg="add mod">
          <ac:chgData name="Dickson, Joel (Agoda)" userId="0c1eab1e-7049-49b6-a88a-c00dd5fe0472" providerId="ADAL" clId="{92451C8C-A726-4323-A0AF-F711AE3EFDC0}" dt="2021-01-23T01:10:47.251" v="3537" actId="1076"/>
          <ac:picMkLst>
            <pc:docMk/>
            <pc:sldMk cId="101192822" sldId="370"/>
            <ac:picMk id="9218" creationId="{48576EED-F070-49B0-B83C-E7D23522872A}"/>
          </ac:picMkLst>
        </pc:picChg>
      </pc:sldChg>
      <pc:sldChg chg="modSp new mod">
        <pc:chgData name="Dickson, Joel (Agoda)" userId="0c1eab1e-7049-49b6-a88a-c00dd5fe0472" providerId="ADAL" clId="{92451C8C-A726-4323-A0AF-F711AE3EFDC0}" dt="2021-01-23T01:19:01.869" v="3718" actId="313"/>
        <pc:sldMkLst>
          <pc:docMk/>
          <pc:sldMk cId="550025082" sldId="371"/>
        </pc:sldMkLst>
        <pc:spChg chg="mod">
          <ac:chgData name="Dickson, Joel (Agoda)" userId="0c1eab1e-7049-49b6-a88a-c00dd5fe0472" providerId="ADAL" clId="{92451C8C-A726-4323-A0AF-F711AE3EFDC0}" dt="2021-01-23T01:18:30.909" v="3633" actId="313"/>
          <ac:spMkLst>
            <pc:docMk/>
            <pc:sldMk cId="550025082" sldId="371"/>
            <ac:spMk id="2" creationId="{43411BDE-330A-4EB5-834F-B793B287C4B8}"/>
          </ac:spMkLst>
        </pc:spChg>
        <pc:spChg chg="mod">
          <ac:chgData name="Dickson, Joel (Agoda)" userId="0c1eab1e-7049-49b6-a88a-c00dd5fe0472" providerId="ADAL" clId="{92451C8C-A726-4323-A0AF-F711AE3EFDC0}" dt="2021-01-23T01:19:01.869" v="3718" actId="313"/>
          <ac:spMkLst>
            <pc:docMk/>
            <pc:sldMk cId="550025082" sldId="371"/>
            <ac:spMk id="3" creationId="{5F97046B-E245-4264-97A3-6EB4B2A50D64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1:22:24.666" v="3770" actId="208"/>
        <pc:sldMkLst>
          <pc:docMk/>
          <pc:sldMk cId="2016239520" sldId="372"/>
        </pc:sldMkLst>
        <pc:spChg chg="mod">
          <ac:chgData name="Dickson, Joel (Agoda)" userId="0c1eab1e-7049-49b6-a88a-c00dd5fe0472" providerId="ADAL" clId="{92451C8C-A726-4323-A0AF-F711AE3EFDC0}" dt="2021-01-23T01:20:30.863" v="3732" actId="20577"/>
          <ac:spMkLst>
            <pc:docMk/>
            <pc:sldMk cId="2016239520" sldId="372"/>
            <ac:spMk id="2" creationId="{789F0B77-7876-4FAE-BCCB-8B2B9A73BEC7}"/>
          </ac:spMkLst>
        </pc:spChg>
        <pc:spChg chg="del">
          <ac:chgData name="Dickson, Joel (Agoda)" userId="0c1eab1e-7049-49b6-a88a-c00dd5fe0472" providerId="ADAL" clId="{92451C8C-A726-4323-A0AF-F711AE3EFDC0}" dt="2021-01-23T01:21:43.157" v="3738" actId="478"/>
          <ac:spMkLst>
            <pc:docMk/>
            <pc:sldMk cId="2016239520" sldId="372"/>
            <ac:spMk id="3" creationId="{6C7D52BA-04F9-43E2-84ED-A1F327B18FF7}"/>
          </ac:spMkLst>
        </pc:spChg>
        <pc:spChg chg="add mod">
          <ac:chgData name="Dickson, Joel (Agoda)" userId="0c1eab1e-7049-49b6-a88a-c00dd5fe0472" providerId="ADAL" clId="{92451C8C-A726-4323-A0AF-F711AE3EFDC0}" dt="2021-01-23T01:22:24.666" v="3770" actId="208"/>
          <ac:spMkLst>
            <pc:docMk/>
            <pc:sldMk cId="2016239520" sldId="372"/>
            <ac:spMk id="7" creationId="{9439971E-F753-4376-9773-61D8167FF90F}"/>
          </ac:spMkLst>
        </pc:spChg>
        <pc:spChg chg="add mod">
          <ac:chgData name="Dickson, Joel (Agoda)" userId="0c1eab1e-7049-49b6-a88a-c00dd5fe0472" providerId="ADAL" clId="{92451C8C-A726-4323-A0AF-F711AE3EFDC0}" dt="2021-01-23T01:22:17.358" v="3769" actId="313"/>
          <ac:spMkLst>
            <pc:docMk/>
            <pc:sldMk cId="2016239520" sldId="372"/>
            <ac:spMk id="8" creationId="{1E5560A8-FAA1-4811-A40D-5508F3414B2C}"/>
          </ac:spMkLst>
        </pc:spChg>
        <pc:picChg chg="add mod">
          <ac:chgData name="Dickson, Joel (Agoda)" userId="0c1eab1e-7049-49b6-a88a-c00dd5fe0472" providerId="ADAL" clId="{92451C8C-A726-4323-A0AF-F711AE3EFDC0}" dt="2021-01-23T01:21:19.514" v="3734" actId="1076"/>
          <ac:picMkLst>
            <pc:docMk/>
            <pc:sldMk cId="2016239520" sldId="372"/>
            <ac:picMk id="6" creationId="{3A96803A-80FB-4D4E-8031-B18E80CED1CB}"/>
          </ac:picMkLst>
        </pc:picChg>
      </pc:sldChg>
      <pc:sldChg chg="addSp modSp add mod modAnim">
        <pc:chgData name="Dickson, Joel (Agoda)" userId="0c1eab1e-7049-49b6-a88a-c00dd5fe0472" providerId="ADAL" clId="{92451C8C-A726-4323-A0AF-F711AE3EFDC0}" dt="2021-01-23T01:24:32.403" v="3887"/>
        <pc:sldMkLst>
          <pc:docMk/>
          <pc:sldMk cId="2751144036" sldId="373"/>
        </pc:sldMkLst>
        <pc:spChg chg="add mod">
          <ac:chgData name="Dickson, Joel (Agoda)" userId="0c1eab1e-7049-49b6-a88a-c00dd5fe0472" providerId="ADAL" clId="{92451C8C-A726-4323-A0AF-F711AE3EFDC0}" dt="2021-01-23T01:24:24.124" v="3886" actId="113"/>
          <ac:spMkLst>
            <pc:docMk/>
            <pc:sldMk cId="2751144036" sldId="373"/>
            <ac:spMk id="3" creationId="{B9161D46-B299-431C-B952-BCE5A5783A18}"/>
          </ac:spMkLst>
        </pc:spChg>
        <pc:spChg chg="mod">
          <ac:chgData name="Dickson, Joel (Agoda)" userId="0c1eab1e-7049-49b6-a88a-c00dd5fe0472" providerId="ADAL" clId="{92451C8C-A726-4323-A0AF-F711AE3EFDC0}" dt="2021-01-23T01:22:38.956" v="3774" actId="14100"/>
          <ac:spMkLst>
            <pc:docMk/>
            <pc:sldMk cId="2751144036" sldId="373"/>
            <ac:spMk id="7" creationId="{9439971E-F753-4376-9773-61D8167FF90F}"/>
          </ac:spMkLst>
        </pc:spChg>
        <pc:spChg chg="mod">
          <ac:chgData name="Dickson, Joel (Agoda)" userId="0c1eab1e-7049-49b6-a88a-c00dd5fe0472" providerId="ADAL" clId="{92451C8C-A726-4323-A0AF-F711AE3EFDC0}" dt="2021-01-23T01:23:23.671" v="3818" actId="20577"/>
          <ac:spMkLst>
            <pc:docMk/>
            <pc:sldMk cId="2751144036" sldId="373"/>
            <ac:spMk id="8" creationId="{1E5560A8-FAA1-4811-A40D-5508F3414B2C}"/>
          </ac:spMkLst>
        </pc:spChg>
      </pc:sldChg>
      <pc:sldChg chg="addSp delSp modSp new mod">
        <pc:chgData name="Dickson, Joel (Agoda)" userId="0c1eab1e-7049-49b6-a88a-c00dd5fe0472" providerId="ADAL" clId="{92451C8C-A726-4323-A0AF-F711AE3EFDC0}" dt="2021-01-23T02:42:04.990" v="4088" actId="20577"/>
        <pc:sldMkLst>
          <pc:docMk/>
          <pc:sldMk cId="1217809787" sldId="374"/>
        </pc:sldMkLst>
        <pc:spChg chg="del">
          <ac:chgData name="Dickson, Joel (Agoda)" userId="0c1eab1e-7049-49b6-a88a-c00dd5fe0472" providerId="ADAL" clId="{92451C8C-A726-4323-A0AF-F711AE3EFDC0}" dt="2021-01-23T02:41:38.426" v="4059"/>
          <ac:spMkLst>
            <pc:docMk/>
            <pc:sldMk cId="1217809787" sldId="374"/>
            <ac:spMk id="2" creationId="{CCA2C82B-E9CE-4F92-A193-97967E39888A}"/>
          </ac:spMkLst>
        </pc:spChg>
        <pc:spChg chg="del">
          <ac:chgData name="Dickson, Joel (Agoda)" userId="0c1eab1e-7049-49b6-a88a-c00dd5fe0472" providerId="ADAL" clId="{92451C8C-A726-4323-A0AF-F711AE3EFDC0}" dt="2021-01-23T02:41:38.426" v="4059"/>
          <ac:spMkLst>
            <pc:docMk/>
            <pc:sldMk cId="1217809787" sldId="374"/>
            <ac:spMk id="3" creationId="{534EA31F-B3ED-4418-832B-BD0378948D0E}"/>
          </ac:spMkLst>
        </pc:spChg>
        <pc:spChg chg="mod">
          <ac:chgData name="Dickson, Joel (Agoda)" userId="0c1eab1e-7049-49b6-a88a-c00dd5fe0472" providerId="ADAL" clId="{92451C8C-A726-4323-A0AF-F711AE3EFDC0}" dt="2021-01-23T02:41:45.997" v="4060"/>
          <ac:spMkLst>
            <pc:docMk/>
            <pc:sldMk cId="1217809787" sldId="374"/>
            <ac:spMk id="4" creationId="{C6FBAF4E-4827-424D-A4FC-E4F587C89A16}"/>
          </ac:spMkLst>
        </pc:spChg>
        <pc:spChg chg="del">
          <ac:chgData name="Dickson, Joel (Agoda)" userId="0c1eab1e-7049-49b6-a88a-c00dd5fe0472" providerId="ADAL" clId="{92451C8C-A726-4323-A0AF-F711AE3EFDC0}" dt="2021-01-23T02:41:38.426" v="4059"/>
          <ac:spMkLst>
            <pc:docMk/>
            <pc:sldMk cId="1217809787" sldId="374"/>
            <ac:spMk id="5" creationId="{CB612697-7B42-431E-9705-439606CF70BB}"/>
          </ac:spMkLst>
        </pc:spChg>
        <pc:spChg chg="add del mod">
          <ac:chgData name="Dickson, Joel (Agoda)" userId="0c1eab1e-7049-49b6-a88a-c00dd5fe0472" providerId="ADAL" clId="{92451C8C-A726-4323-A0AF-F711AE3EFDC0}" dt="2021-01-23T02:41:45.997" v="4060"/>
          <ac:spMkLst>
            <pc:docMk/>
            <pc:sldMk cId="1217809787" sldId="374"/>
            <ac:spMk id="6" creationId="{9CF154BC-8655-4AA3-B8DE-EB649E0C60DD}"/>
          </ac:spMkLst>
        </pc:spChg>
        <pc:spChg chg="add del mod">
          <ac:chgData name="Dickson, Joel (Agoda)" userId="0c1eab1e-7049-49b6-a88a-c00dd5fe0472" providerId="ADAL" clId="{92451C8C-A726-4323-A0AF-F711AE3EFDC0}" dt="2021-01-23T02:41:45.997" v="4060"/>
          <ac:spMkLst>
            <pc:docMk/>
            <pc:sldMk cId="1217809787" sldId="374"/>
            <ac:spMk id="7" creationId="{0C77527A-CB1A-4E7A-9332-F2DB6391E10C}"/>
          </ac:spMkLst>
        </pc:spChg>
        <pc:spChg chg="add del mod">
          <ac:chgData name="Dickson, Joel (Agoda)" userId="0c1eab1e-7049-49b6-a88a-c00dd5fe0472" providerId="ADAL" clId="{92451C8C-A726-4323-A0AF-F711AE3EFDC0}" dt="2021-01-23T02:41:45.997" v="4060"/>
          <ac:spMkLst>
            <pc:docMk/>
            <pc:sldMk cId="1217809787" sldId="374"/>
            <ac:spMk id="8" creationId="{4DB44029-0ED7-4838-980F-F3131202D1D6}"/>
          </ac:spMkLst>
        </pc:spChg>
        <pc:spChg chg="add mod">
          <ac:chgData name="Dickson, Joel (Agoda)" userId="0c1eab1e-7049-49b6-a88a-c00dd5fe0472" providerId="ADAL" clId="{92451C8C-A726-4323-A0AF-F711AE3EFDC0}" dt="2021-01-23T02:42:04.990" v="4088" actId="20577"/>
          <ac:spMkLst>
            <pc:docMk/>
            <pc:sldMk cId="1217809787" sldId="374"/>
            <ac:spMk id="9" creationId="{88B6545E-A2A9-4476-8AE1-B677233AA438}"/>
          </ac:spMkLst>
        </pc:spChg>
        <pc:spChg chg="add mod">
          <ac:chgData name="Dickson, Joel (Agoda)" userId="0c1eab1e-7049-49b6-a88a-c00dd5fe0472" providerId="ADAL" clId="{92451C8C-A726-4323-A0AF-F711AE3EFDC0}" dt="2021-01-23T02:41:56.568" v="4084" actId="20577"/>
          <ac:spMkLst>
            <pc:docMk/>
            <pc:sldMk cId="1217809787" sldId="374"/>
            <ac:spMk id="10" creationId="{E5124E66-11D1-4C4E-9AF4-4DC6CAF6FC5D}"/>
          </ac:spMkLst>
        </pc:spChg>
        <pc:spChg chg="add mod">
          <ac:chgData name="Dickson, Joel (Agoda)" userId="0c1eab1e-7049-49b6-a88a-c00dd5fe0472" providerId="ADAL" clId="{92451C8C-A726-4323-A0AF-F711AE3EFDC0}" dt="2021-01-23T02:41:45.997" v="4060"/>
          <ac:spMkLst>
            <pc:docMk/>
            <pc:sldMk cId="1217809787" sldId="374"/>
            <ac:spMk id="11" creationId="{2C4877EF-7F4D-4314-A213-D24EA5FBFE02}"/>
          </ac:spMkLst>
        </pc:spChg>
      </pc:sldChg>
      <pc:sldMasterChg chg="delSp mod">
        <pc:chgData name="Dickson, Joel (Agoda)" userId="0c1eab1e-7049-49b6-a88a-c00dd5fe0472" providerId="ADAL" clId="{92451C8C-A726-4323-A0AF-F711AE3EFDC0}" dt="2021-01-22T11:01:20.013" v="3370"/>
        <pc:sldMasterMkLst>
          <pc:docMk/>
          <pc:sldMasterMk cId="1158782894" sldId="2147483648"/>
        </pc:sldMasterMkLst>
        <pc:spChg chg="del">
          <ac:chgData name="Dickson, Joel (Agoda)" userId="0c1eab1e-7049-49b6-a88a-c00dd5fe0472" providerId="ADAL" clId="{92451C8C-A726-4323-A0AF-F711AE3EFDC0}" dt="2021-01-22T11:01:20.013" v="3370"/>
          <ac:spMkLst>
            <pc:docMk/>
            <pc:sldMasterMk cId="1158782894" sldId="2147483648"/>
            <ac:spMk id="4" creationId="{FD0D0C93-2BED-4E7A-981B-898C932A8766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66645-2DFC-9F49-AD26-309D18713EB9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F4EA7-1063-EE4D-A42E-B8C59C5DF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/>
            </a:lvl1pPr>
          </a:lstStyle>
          <a:p>
            <a:r>
              <a:rPr lang="en-US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sub-headline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A3EEA-E728-8A40-B4FD-A2B672946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004B8AD-C2E4-094A-A530-8C86EBD648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70048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1187112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C003-0526-354F-BD4B-0FE53898342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0D7AC6C9-BF40-9D48-AE64-4BFF477D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3381518-03AA-0342-AC19-B34FBCE9C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80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1187112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C003-0526-354F-BD4B-0FE53898342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0D7AC6C9-BF40-9D48-AE64-4BFF477D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608D14-40D5-5A45-A0FC-65333EA23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6048103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438115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534689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608D14-40D5-5A45-A0FC-65333EA23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6289766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765A2-DC7A-0049-9A16-9AE6037184F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C0DC26E-7571-214C-96C8-C92779134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71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1187112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874F7-344C-A344-A83D-94D6F700C32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F020E86-DC68-6941-A8F6-7C9F990E1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77631F-F053-2F48-8E4D-F0A30AD896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5930537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79955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4" y="456803"/>
            <a:ext cx="9807718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807719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5735C-2BC2-0642-BFC7-219D85B1D43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E0A0CC5-76F3-6C43-AE99-F9F831349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55E2CF7-B82A-DB4F-9473-E0A926A88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690159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/>
              <a:t>Click to edit content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1187112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63268-6136-8842-A372-13D30A679C22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513EE40-3499-DA42-9063-F05EF4763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EECB2F-0AD4-FB40-84A0-8FC34715DB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423774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34678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agoji 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492349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E0D0D8-CB1E-5046-B4B5-8AC5F2D2BBF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B48376E-82A3-BD40-B29D-732B040F8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E2F3F-50D1-9141-9021-827A922F2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65715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agoji 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2" y="1873646"/>
            <a:ext cx="9039863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9D8CE-308E-5D46-8B28-DF5169E9C25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6743902-5A5E-194C-8DF9-E38C5F387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271599-64CE-4A41-9BF5-1B3C959CC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91623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agoji 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9360373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360373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8F47F-A896-7746-B5B9-ECAC5390AF0C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A855AE6-DE45-444F-9BCA-B7FD2A057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EB36673-896E-EA4D-B32B-CEE5C57270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832258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agoji 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200118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7BFB9-FC00-A542-9D31-81CE86C39EC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6A42B80-239D-B142-8465-F5E42A2DF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F527C56-695B-A641-8A40-5DC65ECF6D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17702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Re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sub-headline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A3EEA-E728-8A40-B4FD-A2B672946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6EEC3CD-BDB5-5647-987D-E4E8FB1B3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0750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(agoji 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9350947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A1D5-6AF8-714E-AFF0-5095312312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C436-0DF5-8B4A-9DA8-DC2934FE2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9350947" cy="360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DE15F-D8AF-0747-B848-F95957403C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F57198F-0884-6A48-94A1-0C0ACC42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B818C49-B1A9-FC4B-A5B8-26A1DD0294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98739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B2CC08-AF5F-6146-AEC6-A3C2EAE38B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97500" y="1873646"/>
            <a:ext cx="6289674" cy="379314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2C6F4-7B84-CF4A-ACDE-6AD1193F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991A9A-EB06-F748-8D92-F56DF39A0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4694236" cy="379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D949A6-8BD9-924A-8C26-A86CC89C2E8D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F04FE022-521F-3D4C-9F9A-55A59727D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1CA31A-179E-7F42-82BE-4A77F8BB9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531584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B2CC08-AF5F-6146-AEC6-A3C2EAE38B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0063" y="1870890"/>
            <a:ext cx="11187111" cy="379314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D7E28-E4FA-C340-AA5A-EFB5F951D9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432826-DA86-C44D-BB73-17B3EED90FB9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031E6D1E-2D3C-FF43-A3B6-39C20B382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D0A1CB-E281-D94D-A8C4-2FC4CECC33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563344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ullets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9CDA2B-07F0-6544-8FC3-212F01FDB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3"/>
            <a:ext cx="11187111" cy="1274835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16AE16C-7BB8-814D-A4D2-0285726F65F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0063" y="1870890"/>
            <a:ext cx="4100512" cy="30575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aseline="0">
                <a:solidFill>
                  <a:srgbClr val="5A5A5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copy here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rest,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cuptatur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, et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quis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quamus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Ra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accabo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Nem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. Et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exerum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quunt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officati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de</a:t>
            </a: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vere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maximet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acipisimped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estorpor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resto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odio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comnis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duda Light" pitchFamily="2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nostios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maiores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as as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voluptiumet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totatio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nsequRo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-</a:t>
            </a: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Bernat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faccupta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veniscim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cor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as qui in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cor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magnis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duda Light" pitchFamily="2" charset="0"/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alit,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iur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, sim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volendu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cipsunt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esectiu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reriorio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et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offic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torum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duda Light" pitchFamily="2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quis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porepra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poreprestrum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veriatusci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blaborae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.</a:t>
            </a: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vera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evellauditat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aceperuptas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aut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esciet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duda Light" pitchFamily="2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quiatur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duda Light" pitchFamily="2" charset="0"/>
              </a:rPr>
              <a:t>?</a:t>
            </a:r>
          </a:p>
          <a:p>
            <a:pPr lvl="0"/>
            <a:endParaRPr lang="en-US" dirty="0"/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ED4A2DFA-62F4-0647-BBF4-E947BEE1F2F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754881" y="1870976"/>
            <a:ext cx="6932294" cy="3057525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288D5-3390-804D-8C95-D15E525D44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E07D6D-4F78-334F-A26F-ADF31B1224F2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806F22-BAF7-784F-BD77-7A4F6E291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8481783-20FD-F44B-A461-624D8090BB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594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R + chart with agoj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9CDA2B-07F0-6544-8FC3-212F01FDB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4"/>
            <a:ext cx="11187111" cy="621369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5E4D90-1C2F-BA4D-BF66-3D9C32F1499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639046" y="1316306"/>
            <a:ext cx="4048128" cy="1591485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3A6DC97-ACC8-CE45-91B6-4FE8C63AA4E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00064" y="1316307"/>
            <a:ext cx="4631494" cy="4333867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08D89-C84B-1C4A-9603-1E952C2B7C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3698" y="3061841"/>
            <a:ext cx="1390650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D074F-4176-0F4F-A3DB-4FEC34A8C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35583" y="4772241"/>
            <a:ext cx="1390650" cy="1390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BC8BD3-EFAB-604E-8100-746DDE0ABA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3698" y="1387847"/>
            <a:ext cx="1390649" cy="139064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26305C-1DCB-6947-A22E-A5FBE00CD7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34365" y="2994065"/>
            <a:ext cx="4048128" cy="1591485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A582952-0002-474D-B60B-278E2DD66E4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26233" y="4671824"/>
            <a:ext cx="4048128" cy="1591484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66CC46-0480-724C-8F32-27A2F2C236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5340480-FD7C-094B-9F34-53737155C2F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DA06533-4C4E-4B4A-AB83-DCD539530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537FFC-FDF6-4D45-A410-04E12BB32F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121328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R with agoj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9CDA2B-07F0-6544-8FC3-212F01FDB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4"/>
            <a:ext cx="11187111" cy="621369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5E4D90-1C2F-BA4D-BF66-3D9C32F1499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281058" y="1234419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08D89-C84B-1C4A-9603-1E952C2B7C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05" y="3008172"/>
            <a:ext cx="1240590" cy="1240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D074F-4176-0F4F-A3DB-4FEC34A8C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590" y="4626793"/>
            <a:ext cx="1240590" cy="1240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BC8BD3-EFAB-604E-8100-746DDE0ABA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6705" y="1382230"/>
            <a:ext cx="1240589" cy="124058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26305C-1DCB-6947-A22E-A5FBE00CD7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276377" y="2860361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A582952-0002-474D-B60B-278E2DD66E4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268245" y="4478982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4679C5-9CA9-724C-A0D8-88F2879F97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420D6A-7FE4-6B4A-8106-6ACA19583F9C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95AA4694-F5D0-8046-86E2-59FBB734D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06A2BA6-BBD5-0743-99D0-E5B4DF07B2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084478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R + chart without agoj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9CDA2B-07F0-6544-8FC3-212F01FDB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4"/>
            <a:ext cx="11187111" cy="621369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3A6DC97-ACC8-CE45-91B6-4FE8C63AA4E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00064" y="1316307"/>
            <a:ext cx="4631494" cy="4333867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997C25-9E2E-524E-B76B-A3CB57345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9622" y="1613448"/>
            <a:ext cx="997200" cy="99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C744B-9B2F-214A-91AE-680B635A59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83215" y="3291207"/>
            <a:ext cx="997200" cy="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EC068-B6E1-6240-9496-75321AE2D6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9622" y="4968966"/>
            <a:ext cx="997200" cy="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B1FE3-E3AC-D54C-919D-C352F51D99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8C23982-7417-5F44-BDC6-7E49D8DFA0E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639046" y="1316306"/>
            <a:ext cx="4048128" cy="1591485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9008909-B4C1-FA4A-81EB-7E2A2AEC329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34365" y="2994065"/>
            <a:ext cx="4048128" cy="1591485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CF9E512-D314-BD4D-A866-D597AC9A4B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26233" y="4671824"/>
            <a:ext cx="4048128" cy="1591484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1EAB2-E0A9-5B44-BDDB-797AB5DD94C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0F862A2-3DBB-A74A-BEC2-F9DEB390E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01A07C-5066-A743-889E-C9165EEC3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567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R without agoj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9CDA2B-07F0-6544-8FC3-212F01FDB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3" y="456804"/>
            <a:ext cx="11187111" cy="621369"/>
          </a:xfrm>
        </p:spPr>
        <p:txBody>
          <a:bodyPr anchor="t" anchorCtr="0">
            <a:noAutofit/>
          </a:bodyPr>
          <a:lstStyle>
            <a:lvl1pPr>
              <a:defRPr sz="3200" baseline="0">
                <a:latin typeface="Oduda Light" pitchFamily="2" charset="0"/>
              </a:defRPr>
            </a:lvl1pPr>
          </a:lstStyle>
          <a:p>
            <a:r>
              <a:rPr lang="en-US" dirty="0"/>
              <a:t>Click to edit content here.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2ECA79-D2FB-C74C-820E-6E65FE963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162" y="1499409"/>
            <a:ext cx="997200" cy="99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36C048-7382-544C-AB38-5AD3D8CC53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162" y="3129867"/>
            <a:ext cx="997200" cy="99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9082F-6395-6F41-A7D7-FD4E98F6B5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162" y="4748488"/>
            <a:ext cx="997200" cy="99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891F24-DF7B-5049-B74E-71600B46C8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1192A0-3EAC-AF41-967B-FA0C2021A4B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281058" y="1234419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C0F8C-20D1-A24F-801E-9387104C71D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276377" y="2860361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F1D95-1261-2A48-A22D-1B435BA5BBE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268245" y="4478982"/>
            <a:ext cx="9406116" cy="1536213"/>
          </a:xfrm>
        </p:spPr>
        <p:txBody>
          <a:bodyPr tIns="0" bIns="0" anchor="ctr" anchorCtr="0">
            <a:noAutofit/>
          </a:bodyPr>
          <a:lstStyle>
            <a:lvl1pPr marL="252000" indent="-18000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defRPr sz="1600" baseline="0"/>
            </a:lvl1pPr>
          </a:lstStyle>
          <a:p>
            <a:pPr lvl="0"/>
            <a:r>
              <a:rPr lang="en-US" dirty="0"/>
              <a:t>Click to edit 1</a:t>
            </a:r>
          </a:p>
          <a:p>
            <a:pPr lvl="0"/>
            <a:r>
              <a:rPr lang="en-US" dirty="0"/>
              <a:t>Click to edit 2</a:t>
            </a:r>
          </a:p>
          <a:p>
            <a:pPr lvl="0"/>
            <a:r>
              <a:rPr lang="en-US" dirty="0"/>
              <a:t>Click to edit 3</a:t>
            </a:r>
          </a:p>
          <a:p>
            <a:pPr lvl="0"/>
            <a:r>
              <a:rPr lang="en-US" dirty="0"/>
              <a:t>Click to edit 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74D386-AC13-844F-95B5-46249177884D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C08F934E-096F-C549-B4C4-45C3E9D5D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5B318CA-DD4F-6443-9791-0B8E2658CD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40760702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agoji 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3789B17-3A01-C542-A09B-E91E1B8ED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2348055"/>
            <a:ext cx="7760458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24451A7-72F7-2345-A170-F9945D1BC8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215771" y="3429000"/>
            <a:ext cx="7760458" cy="20716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BC392-9C4D-B945-A247-E86313EC2412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6ABC36A-5419-B343-B047-242B877B6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65E64-A264-42E5-A360-65E8045E45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3FF4C3D-AFCC-674A-B772-6BC9B8309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164329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agoji 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3789B17-3A01-C542-A09B-E91E1B8ED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1962292"/>
            <a:ext cx="7760458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24451A7-72F7-2345-A170-F9945D1BC8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215771" y="3043237"/>
            <a:ext cx="7760458" cy="20716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F41AFF-E3F6-AB4A-A146-E927C617CA2E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5168331-C1EF-3A4C-9428-B2ED0C235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AECF1-E86F-4B0B-8D7E-E22E69583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669F73-F800-8949-9388-8E0742BEB0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4716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Yello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sub-headline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6F210-5C15-4588-BEAE-0A8716D814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D2301-1D4C-0143-8BDB-A7CC6CBD1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101281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agoji 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3789B17-3A01-C542-A09B-E91E1B8ED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2090880"/>
            <a:ext cx="7760458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24451A7-72F7-2345-A170-F9945D1BC8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215771" y="3171825"/>
            <a:ext cx="7760458" cy="20716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638E49-D70F-C84B-986D-28A4A0BD369C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C9D6EE2-D750-6D48-85DC-21ABE2A80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B2A-7EE5-4772-8441-E77CA7DD0C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BECEDF-3874-F646-A9E6-4F33B0E83B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59053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agoji 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3789B17-3A01-C542-A09B-E91E1B8ED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2090880"/>
            <a:ext cx="7760458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24451A7-72F7-2345-A170-F9945D1BC8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215771" y="3171825"/>
            <a:ext cx="7760458" cy="20716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F6050-7E2C-CF44-9C51-AFA2211AF50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C14B93-13CA-5B45-AA49-4890CDBC2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2DEA5-5F6A-41F1-8D8C-61243015C0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F94DED-2E46-C441-9548-3308066C62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89245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agoji 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3789B17-3A01-C542-A09B-E91E1B8ED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1576530"/>
            <a:ext cx="7760458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24451A7-72F7-2345-A170-F9945D1BC8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215771" y="2657475"/>
            <a:ext cx="7760458" cy="20716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974C1-FA92-3E49-80A5-7DF5C233AB7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6323C0A-2CA2-454A-B62F-DB19ABDD3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E0450-29A2-4614-885F-5841FF2A2A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8C488F-1CFB-1941-9EE1-DB30532001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437399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5D1ADC-48A8-4B4C-AA7D-30F77BD947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4937" y="2633804"/>
            <a:ext cx="6075741" cy="777875"/>
          </a:xfrm>
        </p:spPr>
        <p:txBody>
          <a:bodyPr anchor="ctr" anchorCtr="0">
            <a:noAutofit/>
          </a:bodyPr>
          <a:lstStyle>
            <a:lvl1pPr algn="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676BC-6225-6443-AE60-C96F78112E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1EE479-1772-9C46-BBF6-890AA81EF0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14937" y="3732070"/>
            <a:ext cx="6075741" cy="223520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  <a:latin typeface="Odud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83D1F-7A2B-9B46-AFCA-D51D2E260226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B898460-4E70-874B-A386-A01BE7480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DA99F6-08EC-AA45-9D8D-E511C443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514" y="6633673"/>
            <a:ext cx="6283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212749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3DC76-A432-A44C-B2AB-79B20DB6D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9087" y="1176480"/>
            <a:ext cx="6075741" cy="777875"/>
          </a:xfrm>
        </p:spPr>
        <p:txBody>
          <a:bodyPr anchor="ctr" anchorCtr="0">
            <a:noAutofit/>
          </a:bodyPr>
          <a:lstStyle>
            <a:lvl1pPr algn="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93477-5BD8-8846-97C8-36632E2A2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F4739C-379F-8244-A727-16F83E2877F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29086" y="2274745"/>
            <a:ext cx="6075741" cy="223520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  <a:latin typeface="Odud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E4A7EE-BD2D-BF45-ABEA-4663AB66CFA9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A2113663-CC4E-A24E-9CE1-EF2F032A6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17F3D04-B125-454D-BD7F-A368FD0BD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8315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B3B43-00AF-3543-AB8B-19287406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3237" y="1319354"/>
            <a:ext cx="6075741" cy="777875"/>
          </a:xfrm>
        </p:spPr>
        <p:txBody>
          <a:bodyPr anchor="ctr" anchorCtr="0">
            <a:no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83A41-312C-9C44-A52A-47FED868C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BA1050-24E7-5045-B831-472EB5ADD2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3237" y="2417619"/>
            <a:ext cx="6075741" cy="22352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  <a:latin typeface="Odud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1C64-4D82-824B-8FE3-0188480CF2A7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3B6CAAB-7DFD-4E44-B7B2-2F92F418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B49242-76EE-8143-80D6-CB1930FC3E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883865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7C0A34-890E-C54A-9853-B9429A8E9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766" y="962167"/>
            <a:ext cx="6075741" cy="777875"/>
          </a:xfrm>
        </p:spPr>
        <p:txBody>
          <a:bodyPr anchor="ctr" anchorCtr="0">
            <a:no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ED1D6-86A1-E342-9CAF-E994914D80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5FEA3C-24C2-574B-9728-D0C411945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64765" y="2060432"/>
            <a:ext cx="6075741" cy="2235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  <a:latin typeface="Odud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A6FD4-9AE2-7A41-8F0F-5634898431B0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EA78BAD-FB32-7348-B499-0658462C3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93359D3-5F6B-BB4A-B6F9-6DC267464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5088473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(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4B89F97-5C00-B740-8C92-D9B7FC2F7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4937" y="2048017"/>
            <a:ext cx="6075741" cy="777875"/>
          </a:xfrm>
        </p:spPr>
        <p:txBody>
          <a:bodyPr anchor="ctr" anchorCtr="0">
            <a:noAutofit/>
          </a:bodyPr>
          <a:lstStyle>
            <a:lvl1pPr algn="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C1420D-B66D-8641-BCCD-EC2C1A953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0CE74A-79BD-1548-AD83-3542E774C6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8287" y="3146282"/>
            <a:ext cx="6075741" cy="223520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  <a:latin typeface="Odud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C285B-1BBD-054A-BACA-6348E336F2A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C2AD8C3-F810-6649-A7BA-8921B394C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05285C7-A666-2F41-A602-BBAB52BED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3543" y="6633673"/>
            <a:ext cx="5238206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009826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885951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45E61-5BF6-9943-B93B-6753A1B11749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F3D9582-C428-8C44-9314-FC4EEA1BB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1513-C8FD-43FC-8E47-3B49E505AE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0E44AA2-490D-3347-98F4-1D8952BDAA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8834266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E609162-81E6-2041-AFA2-B0E3637EA7F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2537241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626BF-DD76-B840-891E-4DA6929930F6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A319AFA-2D9B-2244-AE2E-5F887AC9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D4A50-CAE7-4A42-A269-65078ECB9F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02240C-625D-5748-B83E-834202CCDB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38203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een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sub-headline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1E552-5420-4D61-B818-A1F95CDD4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8C8230-99AC-8744-A44A-601423397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4129731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785938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8158F7-A0C8-AF4B-BBAA-A1BA22E3E927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82025D8-B142-B943-8DEA-C3CCF2A68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3FD5C-2750-483F-B95A-1873BDF9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D15C72-BC70-C545-98F5-20DAC22B4A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537256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785938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FA171-C43E-2D4A-8097-D7756D95FC6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47C3495-285B-DB41-BA21-084512C2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D30E7-99BF-40B0-872D-A732F927B6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66AF9B-3842-374D-A469-5577FFEA9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1666235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2157413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85F43-AC42-2B47-9EE9-2885599517D0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283B97-307C-B645-B1FA-ECB767D6D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E66DD-CAB8-4192-868C-E093A762EE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0B8C23-24C1-5B4F-9245-D2A6BC3B2E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144356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Red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777522" y="1813810"/>
            <a:ext cx="4961744" cy="257081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2184C-834C-B44B-A334-21E2F2550FFD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984786F-AB62-AC4C-898C-67ABE2CAD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749-DE85-4FF4-B270-7C4F3FF577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450B77-819E-1E4D-A2C0-842079BBB3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451676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Yellow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E609162-81E6-2041-AFA2-B0E3637EA7F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2672152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8D8EE-53D3-D84F-A53A-EA0FB54724A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EF9F305-AAF8-2844-8737-F365643E8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4539-AF47-4664-92A9-DF62901B5D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E78D9D-43C8-A341-B0FF-5F51D0AE9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488465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Green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591066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D5EBA-C0DD-B446-B713-DBE429B43EF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5755A196-83E6-484A-9561-E1E349DAF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DE885-D633-421D-92F4-B8F428BE7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E8BEBE8-4C24-F84A-9CC1-1C2C365510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360731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Purple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561085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E44B4-6A6B-C14C-AC8F-EC0ECEE5A85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9ACE366-180E-964B-B229-02E3B56FA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AACB7-CA0E-43CB-994E-417A637EF6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B1CE30-2863-3D4C-94E5-5C24A72B64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6213040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agoji Blue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EE43B-5D5D-FA47-8A3D-3467EBB4217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743200" y="1782658"/>
            <a:ext cx="6672344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5AF41-F0C1-074A-836A-BD7520B1E608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B3B394-0CA1-6845-AD93-4CAD72DDD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5FC7B-95C3-4370-917B-A11E325C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F784DB-11FF-C74F-87F4-EF1EBD33C7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307411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634098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7348-ADA7-F94D-9722-CDE2640EEB8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A41A706-E0E4-6543-8434-4761F83C4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3A9339-DAA3-2F46-8722-B3EE398B4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5" y="6633673"/>
            <a:ext cx="4244468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2C2B7-6F45-4543-ABEA-6698346EC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994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634098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29FE7-4A38-9244-9E90-E6D199304E99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4DCC208-83C0-CE47-B772-C2511C4E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ABE180-5FB4-FE42-9BA7-3624223D0F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65B9E5-FF4D-B143-B1C6-58E168208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5" y="6633673"/>
            <a:ext cx="4244468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95105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sub-headline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307E2-E2F2-489A-A024-628F9A1A5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2C75B87-E24C-0642-8A4C-1CFC380D2E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687571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634098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33C53-561F-F84E-939C-7D2027EB26F7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DD6C3E1-1223-AA45-B642-DD150E0A2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8E14A-4A9F-0845-95F5-CCB169145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FAC3FD-ACCC-0D40-AC96-80BC48312B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5" y="6633673"/>
            <a:ext cx="4244468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6335754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634098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D91D-9492-264D-995C-86C76A5FD9D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5BF2B49-E199-1444-AB0B-F15546531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D0F6FB-7B36-0E46-B469-6E168A739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25EA28F-11FC-534B-A38C-DE21D8FB47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5" y="6633673"/>
            <a:ext cx="4244468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647129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all-out (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634098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59054-BE08-AC43-BD30-0D88B73012A9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7FE37C-CB9C-884C-91E7-9234F3206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AD0B75-F84E-094C-BF93-0EEF15D0BC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1526D2-3437-AC42-9492-A262C6D6E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5" y="6633673"/>
            <a:ext cx="4244468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9517774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CB0B95-2275-A346-9642-2DA013FBB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1683873"/>
            <a:ext cx="7760458" cy="1258580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994A8-269E-A648-85D9-3B4F53BB473E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B479F97-66DE-3646-8A42-4ABF0312F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44704-6180-A642-AD64-74B63125AA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BAAE42-6D86-6C43-A654-A76939085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5579613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CB0B95-2275-A346-9642-2DA013FBB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1683873"/>
            <a:ext cx="7760458" cy="1258580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083FE-2A4D-694A-BC32-2F32D08E05C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3A0C77E-67FC-9B45-B123-64D760EA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8BF92-147B-434B-977C-0F5CB235D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C4723E-C9BD-BD49-B7DB-087C548FEF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8951039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F00771-13F9-BD4C-8FED-14DDB6F8D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471" y="1160894"/>
            <a:ext cx="2365754" cy="2763406"/>
          </a:xfrm>
        </p:spPr>
        <p:txBody>
          <a:bodyPr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E91F0-3AC4-2B44-B7ED-84760993930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9C16E4-571E-C14B-9C8A-1069F133F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439796-D32F-5E45-8EC1-3184A3BB0C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8A369B-65EB-D944-A671-C18047E2A4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4755355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D21EA4-CE60-3143-9A13-969E00E3A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862" y="2043953"/>
            <a:ext cx="5016137" cy="2043953"/>
          </a:xfrm>
        </p:spPr>
        <p:txBody>
          <a:bodyPr anchor="ctr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F1E98-8579-2A44-A795-5AB698F3131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E7299C7-EF3B-CC47-980B-B20C5EE02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4FCA6-9946-8140-BF69-F00F1A29AA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2C8994-C296-8745-8910-0FF77ACBF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74752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1B99FC-CB32-C54E-8B18-2806D47FF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0061" y="1228442"/>
            <a:ext cx="3427871" cy="3232350"/>
          </a:xfrm>
        </p:spPr>
        <p:txBody>
          <a:bodyPr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24281-DF98-1142-8EC2-E09D5DA2AEF8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7900B2B-8CB6-C24B-8B01-F74E3A78E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4AC40-A6FF-A340-9BDB-A07072F24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AF5C4-896C-E048-A4A1-CCF2F40597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591580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6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D1A1E7-B0E4-B94F-B1ED-1DA60AD9A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5771" y="952961"/>
            <a:ext cx="7760458" cy="1101750"/>
          </a:xfr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783FC-6E51-074A-BEBE-89997B7429D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F4944AC-E12D-4D46-A62F-379717C0E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9EEF0-2D03-4D41-8E35-9EF6BB6F8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A7AAC8-BA97-C145-891C-4F7CC60E2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4029129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7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41F1E1-BF7A-1C4D-A1C1-759070A7E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917" y="1383390"/>
            <a:ext cx="5389277" cy="1752057"/>
          </a:xfr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6A32C-D825-A245-9857-C41A4C226E5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5E972C8-39ED-3B43-8668-F849B6D0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1319A-E199-664E-B5FA-2B85A29B54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9CF389-F972-8644-B2FC-B25889C37B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21102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950A0C-812E-8F40-BC79-085B8E6E54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144" y="2454248"/>
            <a:ext cx="11158456" cy="830997"/>
          </a:xfrm>
        </p:spPr>
        <p:txBody>
          <a:bodyPr rIns="90000" anchor="t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9A26DB-239F-F841-A9BE-F0B6076479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4" y="3138701"/>
            <a:ext cx="11158456" cy="12793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sub-headline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0860E-CB42-414E-BA8A-3F09F4D606BA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043B-3FB8-416D-84BF-5B41689C67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188502E-79CE-AF42-8166-A3428FFB9F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41354370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8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6E43F2-BE1D-1D48-85AA-7C4669644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094" y="2366683"/>
            <a:ext cx="5550946" cy="1301676"/>
          </a:xfr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FD6E8-77C0-3B4A-8C2F-6F2E87AF9DF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D4F5615-A20B-0E4F-9907-99D60D43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164FF-F4FE-6A45-8024-0B00AA11C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6E514B-DE43-0D40-9F44-02AC3E374C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1522130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9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18419F-118B-0D45-A33C-5BDE07BEB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072" y="2077304"/>
            <a:ext cx="2997954" cy="3232350"/>
          </a:xfrm>
        </p:spPr>
        <p:txBody>
          <a:bodyPr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DC0CB-7B47-E446-99A1-ED0B7252E97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E2F280F-6A44-F94F-9E4E-6C15EF441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B8A2CF-CDA2-A641-9865-C215E9C825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E43360-1BC1-C947-B8A7-8BDA61451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4355574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0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B6A798-41C5-A144-B882-76F93342F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48" y="2621281"/>
            <a:ext cx="4066903" cy="2682240"/>
          </a:xfr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07CF0-7DF1-DC4A-B4C5-209D238BA61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33E8231-9275-F34A-BF59-7FA23C972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87547-8590-174C-BB14-FD0CAC9472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450ABE-49BD-394F-8FBE-6131CF80D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4847594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7384EA-2214-1F40-9C60-70D290988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649" y="1036461"/>
            <a:ext cx="6022685" cy="1258580"/>
          </a:xfrm>
        </p:spPr>
        <p:txBody>
          <a:bodyPr>
            <a:noAutofit/>
          </a:bodyPr>
          <a:lstStyle>
            <a:lvl1pPr algn="l">
              <a:defRPr sz="4800" baseline="0">
                <a:solidFill>
                  <a:srgbClr val="5A5A5A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593AF-2F85-5448-81F5-ADBAE2A04F98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7457A1B-8E27-4147-B68E-499448AED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20E18-0497-C54C-B645-5BD81E2350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7736EE-AE77-5E48-9F5B-95F093BA21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34564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7EE68A-33B2-D146-B794-B88A5606A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886" y="2681153"/>
            <a:ext cx="3893716" cy="1495693"/>
          </a:xfrm>
        </p:spPr>
        <p:txBody>
          <a:bodyPr anchor="ctr" anchorCtr="0">
            <a:no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E3EDD-168C-C346-941D-D6B46A32870D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0D77C7C-A9C6-8348-B5B0-E771F1DA1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4C499-806C-DE48-9F60-2B17DC217A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6CD1BB-662B-2247-816A-6EDAF6EE1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5641428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A1738F-4273-2242-B802-E754DA882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5043" y="1155115"/>
            <a:ext cx="5848937" cy="1827928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2F7A6-EE9C-EF41-A645-B78EC5398A9E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88F0C00-286B-6349-A1D2-746F43FE4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C34D4B-2732-FB4A-8BDA-6ADAD20090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4E97668-22A0-214E-AEB9-4F856D06C9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041190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687B64-C0E8-344C-B777-9BA5444B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5145" y="1155115"/>
            <a:ext cx="7375161" cy="1468164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9D5F47-0B84-604A-B8C4-49882346DEA6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23C7C3-09C0-2247-B590-E40939B6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0AC6B-3376-E745-8B62-AC7CDCBDB7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751B0E5-CB7B-4C40-834A-951901EF8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8258911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687B64-C0E8-344C-B777-9BA5444B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5145" y="1155115"/>
            <a:ext cx="7375161" cy="1468164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rgbClr val="5A5A5A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55B65-0222-C348-963D-32F161AEC35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5507D61-0F9F-AD48-B7C4-D7B506B9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A8135-E0CA-B240-B301-2C3B8C39B2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2611E0-6503-8649-ABDD-307E9AF378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650250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goji16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687B64-C0E8-344C-B777-9BA5444B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5145" y="1469908"/>
            <a:ext cx="7375161" cy="1468164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78D87-C226-994A-B897-3CF0B34E34F4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27ACD88-4DE5-BA40-B19D-10CA47117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1BB58-2AD1-A944-A3C0-C1D6768ACD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EBEF30E-9900-BC4C-AC21-DC0A98E97E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1405543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088606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04AE4-E946-CE45-828A-FFDC643C8F8F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9DDFB80-4E23-A945-9CDC-96F5E6641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3EED5-A4C1-7048-827B-F908F6121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6EFDED-8E7E-914D-9772-DC331B5629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10345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A4E9D-A4C8-974F-87B4-A8B106F37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5CED96-A80E-754F-A1D3-A56DB756C1A0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0202FF-4674-3646-876D-6F6485DB7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AAFCEE-003C-FE4A-8184-0FB0343AD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7673052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088606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AC77D-167D-9644-A0A1-D66A6625B82B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DEAD802-39EE-D14F-9F03-E182B81F6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9AD9D-89BD-504B-BA04-EDC7C4278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63C658-92CB-834D-9049-63D6851A3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02781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088606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C30CF-3AE3-7A40-B651-91E667A564C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641AFD3-E29C-744C-878F-724E8AF6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D14C7-385C-E048-A69C-B9C380E1D8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2766AD-0275-7D42-A785-3E5B2317D8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984805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088606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E4003-6A3A-4742-A860-0CAB59AB9C7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152BA45-A484-5F4F-AD5B-E0C5BF2D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DACE39-E02A-744F-A48D-82122FB237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8AD1AB-7384-F14F-AF2F-3E8AEF871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4715453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24F546F-3CD4-CF48-B866-722BB809713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088606" y="2277375"/>
            <a:ext cx="4014787" cy="2228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message here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29548-8EBA-D145-8EAE-342C652EF860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F1BC6AD-B265-1247-ABFD-C2EEED89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/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29F11-73B4-1646-89E1-8DA150894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0C2355-A42E-674C-B04E-ADCA408689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2859613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goji 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7">
            <a:extLst>
              <a:ext uri="{FF2B5EF4-FFF2-40B4-BE49-F238E27FC236}">
                <a16:creationId xmlns:a16="http://schemas.microsoft.com/office/drawing/2014/main" id="{1C2DBE02-1AF8-2F4F-B394-AD3F6BF70451}"/>
              </a:ext>
            </a:extLst>
          </p:cNvPr>
          <p:cNvSpPr txBox="1">
            <a:spLocks/>
          </p:cNvSpPr>
          <p:nvPr userDrawn="1"/>
        </p:nvSpPr>
        <p:spPr>
          <a:xfrm>
            <a:off x="4454519" y="1982911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r>
              <a:rPr lang="en-US" sz="4800" baseline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55A60-0439-B34A-A9BA-CF796619911F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4F102BC-295A-5F48-833F-20F6D0A704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footer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0F3D5-546D-448A-9B41-8601767B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55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goji Yellow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7">
            <a:extLst>
              <a:ext uri="{FF2B5EF4-FFF2-40B4-BE49-F238E27FC236}">
                <a16:creationId xmlns:a16="http://schemas.microsoft.com/office/drawing/2014/main" id="{1C2DBE02-1AF8-2F4F-B394-AD3F6BF70451}"/>
              </a:ext>
            </a:extLst>
          </p:cNvPr>
          <p:cNvSpPr txBox="1">
            <a:spLocks/>
          </p:cNvSpPr>
          <p:nvPr userDrawn="1"/>
        </p:nvSpPr>
        <p:spPr>
          <a:xfrm>
            <a:off x="1697032" y="2538409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r>
              <a:rPr lang="en-US" sz="4800" baseline="0" dirty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4692-760D-1E45-8F5F-8A2BBC7A045C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7DAA-E5BB-445A-A775-08AB7C2107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E90B9C-DADA-E043-96C9-A9AD6CABFE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7421914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goji Gree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7">
            <a:extLst>
              <a:ext uri="{FF2B5EF4-FFF2-40B4-BE49-F238E27FC236}">
                <a16:creationId xmlns:a16="http://schemas.microsoft.com/office/drawing/2014/main" id="{397B5F53-3E93-3240-8E47-18AE38C3C7E9}"/>
              </a:ext>
            </a:extLst>
          </p:cNvPr>
          <p:cNvSpPr txBox="1">
            <a:spLocks/>
          </p:cNvSpPr>
          <p:nvPr userDrawn="1"/>
        </p:nvSpPr>
        <p:spPr>
          <a:xfrm>
            <a:off x="4454519" y="1642869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r>
              <a:rPr lang="en-US" sz="4800" baseline="0" dirty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00460-CFAA-F94E-A2C7-6A69274ACF81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17375-CCBE-4F46-8BB1-85C2D8D94C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1407865-0EB1-6048-8C68-51420AF83E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8079143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goji Purp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7">
            <a:extLst>
              <a:ext uri="{FF2B5EF4-FFF2-40B4-BE49-F238E27FC236}">
                <a16:creationId xmlns:a16="http://schemas.microsoft.com/office/drawing/2014/main" id="{397B5F53-3E93-3240-8E47-18AE38C3C7E9}"/>
              </a:ext>
            </a:extLst>
          </p:cNvPr>
          <p:cNvSpPr txBox="1">
            <a:spLocks/>
          </p:cNvSpPr>
          <p:nvPr userDrawn="1"/>
        </p:nvSpPr>
        <p:spPr>
          <a:xfrm>
            <a:off x="7850035" y="2771582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r>
              <a:rPr lang="en-US" sz="4800" baseline="0" dirty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7ED99-2D3B-334A-BD8A-EEE74C06E1E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8583A-5C42-4298-9323-81A4590EC2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EB497A-FBE5-F841-A06C-DDF76E44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8934014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goji Blu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7">
            <a:extLst>
              <a:ext uri="{FF2B5EF4-FFF2-40B4-BE49-F238E27FC236}">
                <a16:creationId xmlns:a16="http://schemas.microsoft.com/office/drawing/2014/main" id="{397B5F53-3E93-3240-8E47-18AE38C3C7E9}"/>
              </a:ext>
            </a:extLst>
          </p:cNvPr>
          <p:cNvSpPr txBox="1">
            <a:spLocks/>
          </p:cNvSpPr>
          <p:nvPr userDrawn="1"/>
        </p:nvSpPr>
        <p:spPr>
          <a:xfrm>
            <a:off x="6849909" y="2652710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r>
              <a:rPr lang="en-US" sz="4800" baseline="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CD992-66B4-0242-B56A-3FE5DC4AA0E2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266E7-FC33-4B89-A877-5C5320B2D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3EF279-22AE-644B-AAF2-FBEFDE1DB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29924570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Re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C8B18F-4C65-A846-8079-A6E70E088975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25F46-2BA9-494D-97F0-20E2A17BC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6" name="Title 17">
            <a:extLst>
              <a:ext uri="{FF2B5EF4-FFF2-40B4-BE49-F238E27FC236}">
                <a16:creationId xmlns:a16="http://schemas.microsoft.com/office/drawing/2014/main" id="{63303F54-744C-5847-8FAE-67B12973C9DE}"/>
              </a:ext>
            </a:extLst>
          </p:cNvPr>
          <p:cNvSpPr txBox="1">
            <a:spLocks/>
          </p:cNvSpPr>
          <p:nvPr userDrawn="1"/>
        </p:nvSpPr>
        <p:spPr>
          <a:xfrm>
            <a:off x="4471147" y="2787183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aseline="0" dirty="0"/>
              <a:t>Thank you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3A6496-5ACC-2542-89B8-2F5A09344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34097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rey namemark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EF91-15B9-C748-92D5-EEF70922B14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1317890-8B2A-5542-BA4E-E18DB3481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0B814-3D7C-46F4-97E4-5E666CCFAC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88A006-90A1-2244-9E09-DE40EB702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4073663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Yello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CE3603-0C69-5B49-A9D0-E84C80F9494F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83A593C3-F4D8-204F-BC20-E038DEBC4DD0}"/>
              </a:ext>
            </a:extLst>
          </p:cNvPr>
          <p:cNvSpPr txBox="1">
            <a:spLocks/>
          </p:cNvSpPr>
          <p:nvPr userDrawn="1"/>
        </p:nvSpPr>
        <p:spPr>
          <a:xfrm>
            <a:off x="4471147" y="2787183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aseline="0" dirty="0"/>
              <a:t>Thank you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FF856-AFF1-944D-9A63-855A0673D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042B9B-6F6C-B144-ABA2-8B25CF89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8759290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Green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1370A-3253-3744-A031-013659B9782E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5A1A658F-DD6D-4341-AF06-823B776B77F7}"/>
              </a:ext>
            </a:extLst>
          </p:cNvPr>
          <p:cNvSpPr txBox="1">
            <a:spLocks/>
          </p:cNvSpPr>
          <p:nvPr userDrawn="1"/>
        </p:nvSpPr>
        <p:spPr>
          <a:xfrm>
            <a:off x="4471147" y="2787183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aseline="0" dirty="0"/>
              <a:t>Thank you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49C0F-C2C2-9644-93A6-63E090FFB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E41078-50BF-524F-86A2-5C3D63DCBF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19782615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C1FBF6-8442-8C4E-9474-AE2F8B261B6F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7" name="Title 17">
            <a:extLst>
              <a:ext uri="{FF2B5EF4-FFF2-40B4-BE49-F238E27FC236}">
                <a16:creationId xmlns:a16="http://schemas.microsoft.com/office/drawing/2014/main" id="{D4749EDB-6B94-2045-BC13-53A25C25D42A}"/>
              </a:ext>
            </a:extLst>
          </p:cNvPr>
          <p:cNvSpPr txBox="1">
            <a:spLocks/>
          </p:cNvSpPr>
          <p:nvPr userDrawn="1"/>
        </p:nvSpPr>
        <p:spPr>
          <a:xfrm>
            <a:off x="4471147" y="2787183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aseline="0" dirty="0"/>
              <a:t>Thank you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7E8E4-104E-AC47-8DA0-3FF16D48B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1875F8-D3F4-764A-81FC-CE55F47F3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4323146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Blue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93CC61-3735-7641-9DB8-A5ADECD23CAE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baseline="0" dirty="0">
                <a:solidFill>
                  <a:schemeClr val="bg1"/>
                </a:solidFill>
                <a:latin typeface="Oduda Light" pitchFamily="2" charset="0"/>
              </a:rPr>
              <a:t>Confidential © 2019 Agoda. All rights reserved.</a:t>
            </a:r>
            <a:endParaRPr lang="en-US" sz="900" baseline="0" dirty="0">
              <a:solidFill>
                <a:schemeClr val="bg1"/>
              </a:solidFill>
              <a:effectLst/>
              <a:latin typeface="Oduda Light" pitchFamily="2" charset="0"/>
            </a:endParaRP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504B97D1-E53D-334C-978D-90F70C34442E}"/>
              </a:ext>
            </a:extLst>
          </p:cNvPr>
          <p:cNvSpPr txBox="1">
            <a:spLocks/>
          </p:cNvSpPr>
          <p:nvPr userDrawn="1"/>
        </p:nvSpPr>
        <p:spPr>
          <a:xfrm>
            <a:off x="4471147" y="2787183"/>
            <a:ext cx="3249706" cy="64181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Odud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aseline="0" dirty="0"/>
              <a:t>Thank you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4D8A6-B7A6-F64B-8241-8054635E83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E36EAC-BE2E-C346-9F8F-628E4E7483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9718520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47664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6000" y="928567"/>
            <a:ext cx="7195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49161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45" name="Google Shape;1845;p6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19" name="Google Shape;2119;p6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9986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29" name="Google Shape;3229;p10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1877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63227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10438143" y="38264"/>
            <a:ext cx="1715872" cy="6781736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38319" y="38264"/>
            <a:ext cx="1715872" cy="6781736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007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4092BB-9B21-9945-B660-D97ACA8A7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4" y="1468365"/>
            <a:ext cx="3643312" cy="3446535"/>
          </a:xfrm>
        </p:spPr>
        <p:txBody>
          <a:bodyPr anchor="t" anchorCtr="0">
            <a:noAutofit/>
          </a:bodyPr>
          <a:lstStyle>
            <a:lvl1pPr>
              <a:defRPr sz="4000" baseline="0">
                <a:latin typeface="Oduda Light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C8B1D7-9BA1-5E47-B180-D5956F568A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89071" y="1468365"/>
            <a:ext cx="7198104" cy="4503810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copy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17593-ACC3-B64C-B971-F2FDDC120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062" y="6199398"/>
            <a:ext cx="764703" cy="3877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2F8E92-C7D8-854C-93DA-569DB73AAC23}"/>
              </a:ext>
            </a:extLst>
          </p:cNvPr>
          <p:cNvSpPr/>
          <p:nvPr userDrawn="1"/>
        </p:nvSpPr>
        <p:spPr>
          <a:xfrm>
            <a:off x="9266273" y="6661051"/>
            <a:ext cx="2420901" cy="13849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Oduda Light" pitchFamily="2" charset="0"/>
              </a:rPr>
              <a:t>Confidential © 2019 Agoda. All rights reserved.</a:t>
            </a:r>
            <a:endParaRPr lang="en-US" sz="900" dirty="0">
              <a:solidFill>
                <a:schemeClr val="bg1">
                  <a:lumMod val="65000"/>
                </a:schemeClr>
              </a:solidFill>
              <a:effectLst/>
              <a:latin typeface="Oduda Light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50D88BD-90DD-044B-9211-AF06520D3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548C23-461C-3C43-AE6D-45259475E1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514" y="6633673"/>
            <a:ext cx="7426235" cy="165100"/>
          </a:xfrm>
        </p:spPr>
        <p:txBody>
          <a:bodyPr tIns="0" bIns="0" anchor="b" anchorCtr="0"/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footer here</a:t>
            </a:r>
          </a:p>
        </p:txBody>
      </p:sp>
    </p:spTree>
    <p:extLst>
      <p:ext uri="{BB962C8B-B14F-4D97-AF65-F5344CB8AC3E}">
        <p14:creationId xmlns:p14="http://schemas.microsoft.com/office/powerpoint/2010/main" val="36204340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704767" y="986067"/>
            <a:ext cx="5708000" cy="4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879900" y="552100"/>
            <a:ext cx="1003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6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2" name="Google Shape;1562;p4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29786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914400" y="3838333"/>
            <a:ext cx="702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914400" y="5310740"/>
            <a:ext cx="702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365036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214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28942-E53B-F34D-8B4F-D938068F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C6228-2912-1D46-B8EA-761B58278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69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5"/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42A86C7-3EF1-F440-AD74-FA6304F00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15" y="6396717"/>
            <a:ext cx="518160" cy="25479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400" baseline="0">
                <a:solidFill>
                  <a:schemeClr val="bg1">
                    <a:lumMod val="65000"/>
                  </a:schemeClr>
                </a:solidFill>
                <a:latin typeface="Oduda" pitchFamily="2" charset="0"/>
              </a:defRPr>
            </a:lvl1pPr>
          </a:lstStyle>
          <a:p>
            <a:fld id="{CC12B7A4-C51A-9347-A5DE-5EEB9738C9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8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698" r:id="rId7"/>
    <p:sldLayoutId id="2147483697" r:id="rId8"/>
    <p:sldLayoutId id="2147483651" r:id="rId9"/>
    <p:sldLayoutId id="2147483743" r:id="rId10"/>
    <p:sldLayoutId id="2147483660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00" r:id="rId21"/>
    <p:sldLayoutId id="2147483701" r:id="rId22"/>
    <p:sldLayoutId id="2147483654" r:id="rId23"/>
    <p:sldLayoutId id="2147483678" r:id="rId24"/>
    <p:sldLayoutId id="2147483679" r:id="rId25"/>
    <p:sldLayoutId id="2147483722" r:id="rId26"/>
    <p:sldLayoutId id="2147483723" r:id="rId27"/>
    <p:sldLayoutId id="2147483652" r:id="rId28"/>
    <p:sldLayoutId id="2147483662" r:id="rId29"/>
    <p:sldLayoutId id="2147483661" r:id="rId30"/>
    <p:sldLayoutId id="2147483663" r:id="rId31"/>
    <p:sldLayoutId id="2147483664" r:id="rId32"/>
    <p:sldLayoutId id="2147483720" r:id="rId33"/>
    <p:sldLayoutId id="2147483721" r:id="rId34"/>
    <p:sldLayoutId id="2147483718" r:id="rId35"/>
    <p:sldLayoutId id="2147483719" r:id="rId36"/>
    <p:sldLayoutId id="2147483717" r:id="rId37"/>
    <p:sldLayoutId id="2147483653" r:id="rId38"/>
    <p:sldLayoutId id="2147483668" r:id="rId39"/>
    <p:sldLayoutId id="2147483666" r:id="rId40"/>
    <p:sldLayoutId id="2147483683" r:id="rId41"/>
    <p:sldLayoutId id="2147483665" r:id="rId42"/>
    <p:sldLayoutId id="2147483680" r:id="rId43"/>
    <p:sldLayoutId id="2147483684" r:id="rId44"/>
    <p:sldLayoutId id="2147483682" r:id="rId45"/>
    <p:sldLayoutId id="2147483667" r:id="rId46"/>
    <p:sldLayoutId id="2147483681" r:id="rId47"/>
    <p:sldLayoutId id="2147483731" r:id="rId48"/>
    <p:sldLayoutId id="2147483730" r:id="rId49"/>
    <p:sldLayoutId id="2147483729" r:id="rId50"/>
    <p:sldLayoutId id="2147483733" r:id="rId51"/>
    <p:sldLayoutId id="2147483732" r:id="rId52"/>
    <p:sldLayoutId id="2147483655" r:id="rId53"/>
    <p:sldLayoutId id="2147483724" r:id="rId54"/>
    <p:sldLayoutId id="2147483685" r:id="rId55"/>
    <p:sldLayoutId id="2147483686" r:id="rId56"/>
    <p:sldLayoutId id="2147483674" r:id="rId57"/>
    <p:sldLayoutId id="2147483695" r:id="rId58"/>
    <p:sldLayoutId id="2147483693" r:id="rId59"/>
    <p:sldLayoutId id="2147483675" r:id="rId60"/>
    <p:sldLayoutId id="2147483694" r:id="rId61"/>
    <p:sldLayoutId id="2147483696" r:id="rId62"/>
    <p:sldLayoutId id="2147483676" r:id="rId63"/>
    <p:sldLayoutId id="2147483689" r:id="rId64"/>
    <p:sldLayoutId id="2147483690" r:id="rId65"/>
    <p:sldLayoutId id="2147483677" r:id="rId66"/>
    <p:sldLayoutId id="2147483726" r:id="rId67"/>
    <p:sldLayoutId id="2147483692" r:id="rId68"/>
    <p:sldLayoutId id="2147483728" r:id="rId69"/>
    <p:sldLayoutId id="2147483739" r:id="rId70"/>
    <p:sldLayoutId id="2147483740" r:id="rId71"/>
    <p:sldLayoutId id="2147483742" r:id="rId72"/>
    <p:sldLayoutId id="2147483741" r:id="rId73"/>
    <p:sldLayoutId id="2147483669" r:id="rId74"/>
    <p:sldLayoutId id="2147483670" r:id="rId75"/>
    <p:sldLayoutId id="2147483671" r:id="rId76"/>
    <p:sldLayoutId id="2147483672" r:id="rId77"/>
    <p:sldLayoutId id="2147483673" r:id="rId78"/>
    <p:sldLayoutId id="2147483734" r:id="rId79"/>
    <p:sldLayoutId id="2147483727" r:id="rId80"/>
    <p:sldLayoutId id="2147483735" r:id="rId81"/>
    <p:sldLayoutId id="2147483737" r:id="rId82"/>
    <p:sldLayoutId id="2147483736" r:id="rId83"/>
    <p:sldLayoutId id="2147483767" r:id="rId8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dud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1pPr>
      <a:lvl2pPr marL="540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 typeface="Courier New" panose="02070309020205020404" pitchFamily="49" charset="0"/>
        <a:buChar char="o"/>
        <a:defRPr sz="20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2pPr>
      <a:lvl3pPr marL="900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 typeface="Wingdings" pitchFamily="2" charset="2"/>
        <a:buChar char="§"/>
        <a:defRPr sz="18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3pPr>
      <a:lvl4pPr marL="1260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4pPr>
      <a:lvl5pPr marL="1548000" indent="-19800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5pPr>
      <a:lvl6pPr marL="1800000" indent="-14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2"/>
          </a:solidFill>
          <a:latin typeface="Oduda Light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1937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cko2/dotnetconf2020/new/main/runners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setup-dotne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oda-com/Agoda.IoC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ocs.github.com/en/actions/reference/events-that-trigger-workflow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https://github.com/kai-tub/external-repo-sync-action/blob/master/entrypoint.fish" TargetMode="Externa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oda-com/ga-samples/blob/master/.github/workflows/nuget-alpha.yml" TargetMode="External"/><Relationship Id="rId2" Type="http://schemas.openxmlformats.org/officeDocument/2006/relationships/hyperlink" Target="https://github.com/agoda-com/ga-nuget-alpha-detec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goda-com/ga-samples/runs/1724962818?check_suite_focus=true" TargetMode="External"/><Relationship Id="rId4" Type="http://schemas.openxmlformats.org/officeDocument/2006/relationships/hyperlink" Target="https://github.com/agoda-com/ga-samples/blob/master/nuget-alpha/ConsoleApp1.csproj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kit.github.io/rest.js/v18/" TargetMode="External"/><Relationship Id="rId2" Type="http://schemas.openxmlformats.org/officeDocument/2006/relationships/hyperlink" Target="https://github.com/actions/toolk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5A78-5223-4C2A-96D9-3726C5067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Github</a:t>
            </a:r>
            <a:r>
              <a:rPr lang="en-US" sz="6000" dirty="0"/>
              <a:t> Actions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146C1-545D-4148-A3FA-5DC5A9DF9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Beyond CI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A2841-D927-4E83-8825-FABB4F934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0021-A033-4513-B7EC-C2938A2E47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1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348C-C871-4227-9758-AD196A57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D3A4C-111F-4905-9FDA-8CD08BC0E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dot 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0897A-AE74-4229-9878-19F8D50F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0942" y="6362810"/>
            <a:ext cx="518160" cy="25479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BE8CE-9A47-4FBF-9C9A-A6A365D0E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A4A8C-FCCD-4C66-9F85-8EFD1ABB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62" y="356443"/>
            <a:ext cx="51435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E7A37-C54C-4846-B8EE-C08EECE6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9" y="2554609"/>
            <a:ext cx="2557244" cy="143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96633-D956-454F-96DA-40106A61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62" y="4493661"/>
            <a:ext cx="3533524" cy="1565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E95C68-F75B-4C63-BEAC-D48DE4CC3F44}"/>
              </a:ext>
            </a:extLst>
          </p:cNvPr>
          <p:cNvSpPr txBox="1"/>
          <p:nvPr/>
        </p:nvSpPr>
        <p:spPr>
          <a:xfrm>
            <a:off x="5395362" y="2013793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Create </a:t>
            </a:r>
            <a:r>
              <a:rPr lang="en-US" dirty="0" err="1">
                <a:solidFill>
                  <a:schemeClr val="tx2"/>
                </a:solidFill>
                <a:latin typeface="Oduda Light" pitchFamily="2" charset="0"/>
              </a:rPr>
              <a:t>yaml</a:t>
            </a:r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 file in /.</a:t>
            </a:r>
            <a:r>
              <a:rPr lang="en-US" dirty="0" err="1">
                <a:solidFill>
                  <a:schemeClr val="tx2"/>
                </a:solidFill>
                <a:latin typeface="Oduda Light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/workflows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2F010-3974-46CE-9218-019538F94046}"/>
              </a:ext>
            </a:extLst>
          </p:cNvPr>
          <p:cNvSpPr txBox="1"/>
          <p:nvPr/>
        </p:nvSpPr>
        <p:spPr>
          <a:xfrm>
            <a:off x="5396219" y="3978074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Specify </a:t>
            </a:r>
            <a:r>
              <a:rPr lang="en-US" dirty="0" err="1">
                <a:solidFill>
                  <a:schemeClr val="tx2"/>
                </a:solidFill>
                <a:latin typeface="Oduda Light" pitchFamily="2" charset="0"/>
              </a:rPr>
              <a:t>yaml</a:t>
            </a:r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 for event trigger (i.e. “ON”)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806E0-AE25-448A-B084-D003B9D02CFF}"/>
              </a:ext>
            </a:extLst>
          </p:cNvPr>
          <p:cNvSpPr txBox="1"/>
          <p:nvPr/>
        </p:nvSpPr>
        <p:spPr>
          <a:xfrm>
            <a:off x="5380856" y="6092857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Specify </a:t>
            </a:r>
            <a:r>
              <a:rPr lang="en-US" dirty="0" err="1">
                <a:solidFill>
                  <a:schemeClr val="tx2"/>
                </a:solidFill>
                <a:latin typeface="Oduda Light" pitchFamily="2" charset="0"/>
              </a:rPr>
              <a:t>yaml</a:t>
            </a:r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 actions (i.e. “JOBS and STEPS”)</a:t>
            </a:r>
          </a:p>
        </p:txBody>
      </p:sp>
    </p:spTree>
    <p:extLst>
      <p:ext uri="{BB962C8B-B14F-4D97-AF65-F5344CB8AC3E}">
        <p14:creationId xmlns:p14="http://schemas.microsoft.com/office/powerpoint/2010/main" val="40035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348C-C871-4227-9758-AD196A57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D3A4C-111F-4905-9FDA-8CD08BC0E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0900576" cy="3609975"/>
          </a:xfrm>
        </p:spPr>
        <p:txBody>
          <a:bodyPr/>
          <a:lstStyle/>
          <a:p>
            <a:r>
              <a:rPr lang="en-US" dirty="0"/>
              <a:t>Runners? </a:t>
            </a:r>
            <a:r>
              <a:rPr lang="en-US" dirty="0" err="1"/>
              <a:t>Github</a:t>
            </a:r>
            <a:r>
              <a:rPr lang="en-US" dirty="0"/>
              <a:t> provide cloud base runners</a:t>
            </a:r>
          </a:p>
          <a:p>
            <a:r>
              <a:rPr lang="en-US" dirty="0"/>
              <a:t>You can create your own runners on-prem to use with </a:t>
            </a:r>
            <a:r>
              <a:rPr lang="en-US" dirty="0" err="1"/>
              <a:t>Github</a:t>
            </a:r>
            <a:r>
              <a:rPr lang="en-US" dirty="0"/>
              <a:t> dot com or GHE</a:t>
            </a:r>
          </a:p>
          <a:p>
            <a:r>
              <a:rPr lang="en-US" dirty="0"/>
              <a:t>Runners can be create at</a:t>
            </a:r>
          </a:p>
          <a:p>
            <a:pPr lvl="1"/>
            <a:r>
              <a:rPr lang="en-US" dirty="0"/>
              <a:t>Enterprise wide (multiple orgs in github.com or server wide on GHE)</a:t>
            </a:r>
          </a:p>
          <a:p>
            <a:pPr lvl="1"/>
            <a:r>
              <a:rPr lang="en-US" dirty="0"/>
              <a:t>Org wide, restricted to a single Org</a:t>
            </a:r>
          </a:p>
          <a:p>
            <a:pPr lvl="1"/>
            <a:r>
              <a:rPr lang="en-US" dirty="0"/>
              <a:t>Repo only, register and used on a single repo</a:t>
            </a:r>
          </a:p>
          <a:p>
            <a:r>
              <a:rPr lang="en-US" dirty="0"/>
              <a:t>Example cloud-</a:t>
            </a:r>
            <a:r>
              <a:rPr lang="en-US" dirty="0" err="1"/>
              <a:t>init</a:t>
            </a:r>
            <a:r>
              <a:rPr lang="en-US" dirty="0"/>
              <a:t> scripts (AWS, ARM, </a:t>
            </a:r>
            <a:r>
              <a:rPr lang="en-US" dirty="0" err="1"/>
              <a:t>Openstack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With example of using a corporate proxy server </a:t>
            </a:r>
            <a:r>
              <a:rPr lang="en-US" dirty="0">
                <a:hlinkClick r:id="rId2"/>
              </a:rPr>
              <a:t>https://github.com/dicko2/dotnetconf2020/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0897A-AE74-4229-9878-19F8D50F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527666-4473-4FB7-9911-4FE1030F2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8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348C-C871-4227-9758-AD196A57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D3A4C-111F-4905-9FDA-8CD08BC0E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 Runners you pay per minute</a:t>
            </a:r>
          </a:p>
          <a:p>
            <a:pPr lvl="1"/>
            <a:r>
              <a:rPr lang="en-US" dirty="0"/>
              <a:t>Linux 1min =1min</a:t>
            </a:r>
          </a:p>
          <a:p>
            <a:pPr lvl="1"/>
            <a:r>
              <a:rPr lang="en-US" dirty="0"/>
              <a:t>Windows 1min = 2min</a:t>
            </a:r>
          </a:p>
          <a:p>
            <a:pPr lvl="1"/>
            <a:r>
              <a:rPr lang="en-US" dirty="0"/>
              <a:t>Mac 1min = 10min</a:t>
            </a:r>
          </a:p>
          <a:p>
            <a:r>
              <a:rPr lang="en-US" dirty="0"/>
              <a:t>On prem runner time is free on dot com and GHE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0897A-AE74-4229-9878-19F8D50F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BE8CE-9A47-4FBF-9C9A-A6A365D0E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F73ADC-428E-4AB5-BFA3-E62D26317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Classic CI Example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DC2FDE-B8CD-4090-886E-F1B56712D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Agoda’s Opensource Projects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A317A-CB21-4246-AA09-0A27C938D0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58E1C-B426-46FA-8B1A-042C484A97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0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0B77-7876-4FAE-BCCB-8B2B9A73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vs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9183-32B3-4451-BEF1-A719DE77D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94980-B2E7-443B-9AE3-BA80BAE872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6803A-80FB-4D4E-8031-B18E80CE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13" y="2300287"/>
            <a:ext cx="3648075" cy="2257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39971E-F753-4376-9773-61D8167FF90F}"/>
              </a:ext>
            </a:extLst>
          </p:cNvPr>
          <p:cNvSpPr/>
          <p:nvPr/>
        </p:nvSpPr>
        <p:spPr>
          <a:xfrm>
            <a:off x="922789" y="3428999"/>
            <a:ext cx="4102217" cy="1270721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E5560A8-FAA1-4811-A40D-5508F3414B2C}"/>
              </a:ext>
            </a:extLst>
          </p:cNvPr>
          <p:cNvSpPr/>
          <p:nvPr/>
        </p:nvSpPr>
        <p:spPr>
          <a:xfrm>
            <a:off x="5368954" y="4699720"/>
            <a:ext cx="3179428" cy="1417740"/>
          </a:xfrm>
          <a:prstGeom prst="wedgeRectCallout">
            <a:avLst>
              <a:gd name="adj1" fmla="val -57245"/>
              <a:gd name="adj2" fmla="val -889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command line “run”</a:t>
            </a:r>
          </a:p>
        </p:txBody>
      </p:sp>
    </p:spTree>
    <p:extLst>
      <p:ext uri="{BB962C8B-B14F-4D97-AF65-F5344CB8AC3E}">
        <p14:creationId xmlns:p14="http://schemas.microsoft.com/office/powerpoint/2010/main" val="201623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0B77-7876-4FAE-BCCB-8B2B9A73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vs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9183-32B3-4451-BEF1-A719DE77D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94980-B2E7-443B-9AE3-BA80BAE872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6803A-80FB-4D4E-8031-B18E80CE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13" y="2300287"/>
            <a:ext cx="3648075" cy="2257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39971E-F753-4376-9773-61D8167FF90F}"/>
              </a:ext>
            </a:extLst>
          </p:cNvPr>
          <p:cNvSpPr/>
          <p:nvPr/>
        </p:nvSpPr>
        <p:spPr>
          <a:xfrm>
            <a:off x="922789" y="2709644"/>
            <a:ext cx="4102217" cy="719356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E5560A8-FAA1-4811-A40D-5508F3414B2C}"/>
              </a:ext>
            </a:extLst>
          </p:cNvPr>
          <p:cNvSpPr/>
          <p:nvPr/>
        </p:nvSpPr>
        <p:spPr>
          <a:xfrm>
            <a:off x="5577282" y="1307093"/>
            <a:ext cx="3179428" cy="1417740"/>
          </a:xfrm>
          <a:prstGeom prst="wedgeRectCallout">
            <a:avLst>
              <a:gd name="adj1" fmla="val -60675"/>
              <a:gd name="adj2" fmla="val 820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action</a:t>
            </a:r>
          </a:p>
          <a:p>
            <a:pPr algn="ctr"/>
            <a:r>
              <a:rPr lang="en-US" dirty="0"/>
              <a:t>The “uses” is an address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61D46-B299-431C-B952-BCE5A5783A18}"/>
              </a:ext>
            </a:extLst>
          </p:cNvPr>
          <p:cNvSpPr txBox="1"/>
          <p:nvPr/>
        </p:nvSpPr>
        <p:spPr>
          <a:xfrm>
            <a:off x="5821960" y="3305262"/>
            <a:ext cx="4907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Oduda Light" pitchFamily="2" charset="0"/>
              </a:rPr>
              <a:t>actions/setup-dotnet@v1</a:t>
            </a:r>
          </a:p>
          <a:p>
            <a:pPr algn="l"/>
            <a:endParaRPr lang="en-US" dirty="0">
              <a:solidFill>
                <a:schemeClr val="tx2"/>
              </a:solidFill>
              <a:latin typeface="Oduda Light" pitchFamily="2" charset="0"/>
            </a:endParaRPr>
          </a:p>
          <a:p>
            <a:pPr algn="l"/>
            <a:r>
              <a:rPr lang="en-US" b="1" dirty="0">
                <a:solidFill>
                  <a:schemeClr val="tx2"/>
                </a:solidFill>
                <a:latin typeface="Oduda Light" pitchFamily="2" charset="0"/>
              </a:rPr>
              <a:t>==</a:t>
            </a:r>
          </a:p>
          <a:p>
            <a:pPr algn="l"/>
            <a:endParaRPr lang="en-US" dirty="0">
              <a:solidFill>
                <a:schemeClr val="tx2"/>
              </a:solidFill>
              <a:latin typeface="Oduda Light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This Repo </a:t>
            </a:r>
            <a:r>
              <a:rPr lang="en-US" dirty="0">
                <a:solidFill>
                  <a:schemeClr val="tx2"/>
                </a:solidFill>
                <a:latin typeface="Oduda Light" pitchFamily="2" charset="0"/>
                <a:hlinkClick r:id="rId3"/>
              </a:rPr>
              <a:t>https://github.com/actions/setup-dotnet</a:t>
            </a:r>
            <a:endParaRPr lang="en-US" dirty="0">
              <a:solidFill>
                <a:schemeClr val="tx2"/>
              </a:solidFill>
              <a:latin typeface="Oduda Light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With Git Tag v1</a:t>
            </a:r>
          </a:p>
        </p:txBody>
      </p:sp>
    </p:spTree>
    <p:extLst>
      <p:ext uri="{BB962C8B-B14F-4D97-AF65-F5344CB8AC3E}">
        <p14:creationId xmlns:p14="http://schemas.microsoft.com/office/powerpoint/2010/main" val="27511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348C-C871-4227-9758-AD196A57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CI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D3A4C-111F-4905-9FDA-8CD08BC0E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  <a:p>
            <a:r>
              <a:rPr lang="en-US" dirty="0">
                <a:hlinkClick r:id="rId2"/>
              </a:rPr>
              <a:t>https://github.com/agoda-com/Agoda.IoC/</a:t>
            </a:r>
            <a:r>
              <a:rPr lang="en-US" dirty="0"/>
              <a:t> </a:t>
            </a:r>
          </a:p>
          <a:p>
            <a:r>
              <a:rPr lang="en-US" dirty="0"/>
              <a:t>Edit build changes on branch</a:t>
            </a:r>
          </a:p>
          <a:p>
            <a:r>
              <a:rPr lang="en-US" dirty="0"/>
              <a:t>Builds changes don’t run on forks though (By default)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0897A-AE74-4229-9878-19F8D50F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BE8CE-9A47-4FBF-9C9A-A6A365D0E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2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78B60-F100-4A58-9E8E-9727822F9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 Automation Examples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5D6C15-9E78-420C-92A1-B3F4D5D63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Agodaians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B33D06-9453-402C-B6C0-6C23074123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2838-71F0-491F-BA67-3CA5037DF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7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094A09-9508-436B-B92C-E1AD3BF3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it for NOT CI?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CF6E95-AC64-491B-8825-D93EAD646D7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Let’s look at the problems first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6E89E8-66FC-46F7-BDD8-7BE631B00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8638-E848-4F2C-BF5A-722D88C3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Automation Examples – On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0684-A5ED-46B7-85A1-0A03106C4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Situation </a:t>
            </a:r>
          </a:p>
          <a:p>
            <a:pPr lvl="1"/>
            <a:r>
              <a:rPr lang="en-US" dirty="0"/>
              <a:t>We do a lot of communication via slack, we also support other tech teams via code reviews, issues with our systems etc.</a:t>
            </a:r>
          </a:p>
          <a:p>
            <a:r>
              <a:rPr lang="en-US" b="1" dirty="0">
                <a:solidFill>
                  <a:schemeClr val="accent5"/>
                </a:solidFill>
              </a:rPr>
              <a:t>Problem</a:t>
            </a:r>
          </a:p>
          <a:p>
            <a:pPr lvl="1"/>
            <a:r>
              <a:rPr lang="en-US" dirty="0"/>
              <a:t>We have a daily on call rotation, and sometimes its hard to know who is on-call and/or what the current issues are. As a user I want to know who to reach out to and also some basic info that maybe I can read and not have to reach out to them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C761F-E46E-436D-8ED7-1E899190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FD3E4-B36B-4E65-A661-6030D6E925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8C1CB3-7AE6-4325-BF32-39D6BFC1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461" y="0"/>
            <a:ext cx="7150100" cy="8280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A2D473-60D6-4895-9D9F-C72B75EB3E00}"/>
              </a:ext>
            </a:extLst>
          </p:cNvPr>
          <p:cNvSpPr/>
          <p:nvPr/>
        </p:nvSpPr>
        <p:spPr>
          <a:xfrm>
            <a:off x="3891751" y="0"/>
            <a:ext cx="40010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4466233" y="393951"/>
            <a:ext cx="4975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8000" dirty="0"/>
              <a:t>About Me</a:t>
            </a:r>
            <a:endParaRPr sz="8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995313" y="2126981"/>
            <a:ext cx="6044484" cy="4077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Senior Development Manager at Agoda</a:t>
            </a:r>
          </a:p>
          <a:p>
            <a:pPr marL="0" indent="0">
              <a:buNone/>
            </a:pP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NUnit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Contributor </a:t>
            </a:r>
          </a:p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Coming to Thailand for 10 years for business</a:t>
            </a:r>
          </a:p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Originally from Australia</a:t>
            </a:r>
          </a:p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I live in Bangkok</a:t>
            </a:r>
          </a:p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I like Beer and Sport</a:t>
            </a:r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2</a:t>
            </a:fld>
            <a:endParaRPr ker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4F07-D572-49C3-87B8-E0790F1B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Automation Examples – On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5271C-7696-4E4D-B197-B00582134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4860502" cy="4107704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Action!</a:t>
            </a:r>
          </a:p>
          <a:p>
            <a:r>
              <a:rPr lang="en-US" dirty="0"/>
              <a:t>Build an Action that </a:t>
            </a:r>
          </a:p>
          <a:p>
            <a:pPr lvl="1"/>
            <a:r>
              <a:rPr lang="en-US" dirty="0"/>
              <a:t>reads from on-call rooster </a:t>
            </a:r>
          </a:p>
          <a:p>
            <a:pPr lvl="1"/>
            <a:r>
              <a:rPr lang="en-US" dirty="0"/>
              <a:t>Read markdown from basic wiki</a:t>
            </a:r>
          </a:p>
          <a:p>
            <a:r>
              <a:rPr lang="en-US" dirty="0"/>
              <a:t>Post to support channel with current on-call person info and also basic trouble shooting info daily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2E9-80BF-4E8B-825A-877EBFE67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277C5-7155-43C9-936B-F3505D72A5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72CB6-0FCB-4884-8D68-04D23180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4475947"/>
            <a:ext cx="6515100" cy="185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7D035-917E-4D64-BF13-F8B963D5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24" y="1284283"/>
            <a:ext cx="5038725" cy="3114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5D0A15-6A8A-4D2C-9B67-FC652D2A88A8}"/>
              </a:ext>
            </a:extLst>
          </p:cNvPr>
          <p:cNvSpPr/>
          <p:nvPr/>
        </p:nvSpPr>
        <p:spPr>
          <a:xfrm>
            <a:off x="6375633" y="5226438"/>
            <a:ext cx="2072081" cy="178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02E33-799A-4942-81CE-B3097E04EF0A}"/>
              </a:ext>
            </a:extLst>
          </p:cNvPr>
          <p:cNvSpPr/>
          <p:nvPr/>
        </p:nvSpPr>
        <p:spPr>
          <a:xfrm>
            <a:off x="6820250" y="5404634"/>
            <a:ext cx="1023457" cy="178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1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BCC8-F136-4379-8BC2-B9009504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Automation Examples – Expensive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1406-E180-4C70-89CD-029A6E145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Situation</a:t>
            </a:r>
          </a:p>
          <a:p>
            <a:pPr lvl="1"/>
            <a:r>
              <a:rPr lang="en-US" dirty="0"/>
              <a:t>We have created Benchmark test that are expensive to run and only require if the reviewer thinks that your changes will impact performance</a:t>
            </a:r>
          </a:p>
          <a:p>
            <a:r>
              <a:rPr lang="en-US" b="1" dirty="0">
                <a:solidFill>
                  <a:schemeClr val="accent5"/>
                </a:solidFill>
              </a:rPr>
              <a:t>Problem</a:t>
            </a:r>
          </a:p>
          <a:p>
            <a:pPr lvl="1"/>
            <a:r>
              <a:rPr lang="en-US" dirty="0"/>
              <a:t>We only want to run them when the review deems it needed, and we want to review the results with the PR and recorded somewhere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BA429-8AC4-4D67-90C4-60E66EBF1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50E39-FB28-481D-A595-1C08ECB876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2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6CB-0F27-443A-ABC4-8202E48E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Automation Examples – Expensive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E0FD2-5B5B-472F-8047-C12EEB85C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3535042" cy="3609975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Action!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FFA05-5D3D-4B2E-A329-5DF529181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B4C83-2D8D-43B0-B470-D6929EE2AC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B8F5A-E30F-4001-B756-B6D190C1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897" y="1297366"/>
            <a:ext cx="2220155" cy="101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FAB9-6EF3-486F-BFE9-F3E30D2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97" y="2470269"/>
            <a:ext cx="33147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B827E-19CF-43E7-86D7-AA5F4E95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97" y="3771390"/>
            <a:ext cx="382905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ABEA0-AE2D-4B96-8018-8E1EEC132DDE}"/>
              </a:ext>
            </a:extLst>
          </p:cNvPr>
          <p:cNvSpPr txBox="1"/>
          <p:nvPr/>
        </p:nvSpPr>
        <p:spPr>
          <a:xfrm>
            <a:off x="5746459" y="1568741"/>
            <a:ext cx="241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On PR “labeled” 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E9A44-6D83-4811-920E-245ADD5D921B}"/>
              </a:ext>
            </a:extLst>
          </p:cNvPr>
          <p:cNvSpPr txBox="1"/>
          <p:nvPr/>
        </p:nvSpPr>
        <p:spPr>
          <a:xfrm>
            <a:off x="5378631" y="2797542"/>
            <a:ext cx="26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If label is “Run Benchmark”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E00F3-9340-4D9E-8476-58897D252EB3}"/>
              </a:ext>
            </a:extLst>
          </p:cNvPr>
          <p:cNvSpPr txBox="1"/>
          <p:nvPr/>
        </p:nvSpPr>
        <p:spPr>
          <a:xfrm>
            <a:off x="5050172" y="5031911"/>
            <a:ext cx="310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Collect markdown report and post on PR with a “+1”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7C3793-5895-410F-86F3-B908EB318EFA}"/>
              </a:ext>
            </a:extLst>
          </p:cNvPr>
          <p:cNvSpPr/>
          <p:nvPr/>
        </p:nvSpPr>
        <p:spPr>
          <a:xfrm>
            <a:off x="5050172" y="1568741"/>
            <a:ext cx="419450" cy="382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07D65-38B1-465C-9941-91502B7512B4}"/>
              </a:ext>
            </a:extLst>
          </p:cNvPr>
          <p:cNvSpPr/>
          <p:nvPr/>
        </p:nvSpPr>
        <p:spPr>
          <a:xfrm>
            <a:off x="4959181" y="2783946"/>
            <a:ext cx="419450" cy="382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91D966-A5CC-4E3E-95CE-F7F58319E026}"/>
              </a:ext>
            </a:extLst>
          </p:cNvPr>
          <p:cNvSpPr/>
          <p:nvPr/>
        </p:nvSpPr>
        <p:spPr>
          <a:xfrm>
            <a:off x="4463587" y="5198437"/>
            <a:ext cx="419450" cy="382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DA116C-3871-4FAB-8D57-73F41AF08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3406" y="2873069"/>
            <a:ext cx="5720617" cy="82779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135DBAC-41BF-4327-8C06-BE9D84C99BD1}"/>
              </a:ext>
            </a:extLst>
          </p:cNvPr>
          <p:cNvSpPr/>
          <p:nvPr/>
        </p:nvSpPr>
        <p:spPr>
          <a:xfrm>
            <a:off x="500063" y="2419137"/>
            <a:ext cx="419450" cy="382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75C9B-B0EB-47A4-BC63-AACDDD6E5B20}"/>
              </a:ext>
            </a:extLst>
          </p:cNvPr>
          <p:cNvSpPr txBox="1"/>
          <p:nvPr/>
        </p:nvSpPr>
        <p:spPr>
          <a:xfrm>
            <a:off x="975696" y="2411772"/>
            <a:ext cx="241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Oduda Light" pitchFamily="2" charset="0"/>
              </a:rPr>
              <a:t>Create a label</a:t>
            </a:r>
          </a:p>
        </p:txBody>
      </p:sp>
    </p:spTree>
    <p:extLst>
      <p:ext uri="{BB962C8B-B14F-4D97-AF65-F5344CB8AC3E}">
        <p14:creationId xmlns:p14="http://schemas.microsoft.com/office/powerpoint/2010/main" val="33239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B6545E-A2A9-4476-8AE1-B677233A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Pull Request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124E66-11D1-4C4E-9AF4-4DC6CAF6FC5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How big?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BAF4E-4827-424D-A4FC-E4F587C89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4877EF-7F4D-4314-A213-D24EA5FBFE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6B9-EB1F-4766-BE59-A6D12655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help Review my PR?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48C36-6CF8-4CB5-8B6C-46992BDF2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AA73-5A5B-4DA0-915A-3AFB3EFD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96558-B84A-4243-93AB-EF368200E8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E3DC4-B174-4EDB-8093-9E04FFEE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18" y="1766204"/>
            <a:ext cx="9762839" cy="1274835"/>
          </a:xfrm>
          <a:prstGeom prst="rect">
            <a:avLst/>
          </a:prstGeom>
        </p:spPr>
      </p:pic>
      <p:pic>
        <p:nvPicPr>
          <p:cNvPr id="5124" name="Picture 4" descr="Limit your pull requests and see what happens. This is our story. | by  Naudé Cruywagen | Over Engineering | Medium">
            <a:extLst>
              <a:ext uri="{FF2B5EF4-FFF2-40B4-BE49-F238E27FC236}">
                <a16:creationId xmlns:a16="http://schemas.microsoft.com/office/drawing/2014/main" id="{3FC5149F-F827-4586-B9D7-BB13F955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38" y="3183047"/>
            <a:ext cx="3448442" cy="34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B51DCE-B850-4A40-84EE-E3EEED4B6DB5}"/>
              </a:ext>
            </a:extLst>
          </p:cNvPr>
          <p:cNvSpPr/>
          <p:nvPr/>
        </p:nvSpPr>
        <p:spPr>
          <a:xfrm>
            <a:off x="1602297" y="2058156"/>
            <a:ext cx="1644242" cy="260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1E431-D1E3-4916-B251-4564E57FF72D}"/>
              </a:ext>
            </a:extLst>
          </p:cNvPr>
          <p:cNvSpPr/>
          <p:nvPr/>
        </p:nvSpPr>
        <p:spPr>
          <a:xfrm>
            <a:off x="1555174" y="1798097"/>
            <a:ext cx="2127593" cy="260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BC770-3956-4700-813B-4506E56CB617}"/>
              </a:ext>
            </a:extLst>
          </p:cNvPr>
          <p:cNvSpPr/>
          <p:nvPr/>
        </p:nvSpPr>
        <p:spPr>
          <a:xfrm>
            <a:off x="6140742" y="2058156"/>
            <a:ext cx="947956" cy="260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672-DB23-4DAA-80B7-DC87848B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help Review my PR?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571C-F1A2-4DFF-92FD-CE2C10445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2B8F-C5B9-4BA9-B228-56102A0B5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8D83A-0D16-404C-9590-ED9519A02C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F8BF5-CF32-4DAF-A835-B9C6E158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9" y="2018019"/>
            <a:ext cx="9952017" cy="1727341"/>
          </a:xfrm>
          <a:prstGeom prst="rect">
            <a:avLst/>
          </a:prstGeom>
        </p:spPr>
      </p:pic>
      <p:pic>
        <p:nvPicPr>
          <p:cNvPr id="6146" name="Picture 2" descr="It's Kind of a big pull request - ron burgundy Big deal | Meme Generator">
            <a:extLst>
              <a:ext uri="{FF2B5EF4-FFF2-40B4-BE49-F238E27FC236}">
                <a16:creationId xmlns:a16="http://schemas.microsoft.com/office/drawing/2014/main" id="{42AF3D4D-6E2F-4A6C-8D78-5A908952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67" y="3628515"/>
            <a:ext cx="5486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493CB4-EC2F-458A-8FC7-8C35B42FD55F}"/>
              </a:ext>
            </a:extLst>
          </p:cNvPr>
          <p:cNvSpPr/>
          <p:nvPr/>
        </p:nvSpPr>
        <p:spPr>
          <a:xfrm>
            <a:off x="4706224" y="3095538"/>
            <a:ext cx="1526796" cy="42341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7E3340-06CD-4BA3-A405-29AB1791B0BB}"/>
              </a:ext>
            </a:extLst>
          </p:cNvPr>
          <p:cNvSpPr/>
          <p:nvPr/>
        </p:nvSpPr>
        <p:spPr>
          <a:xfrm>
            <a:off x="9703145" y="3095538"/>
            <a:ext cx="1526796" cy="42341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490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1680-70AE-404E-84D7-276BBDFF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A2B-949F-4A0D-8C14-37679003D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People don’t always create the PR early</a:t>
            </a:r>
          </a:p>
          <a:p>
            <a:pPr lvl="1"/>
            <a:r>
              <a:rPr lang="en-US" dirty="0"/>
              <a:t>Automation on PR wont work</a:t>
            </a:r>
          </a:p>
          <a:p>
            <a:r>
              <a:rPr lang="en-US" dirty="0"/>
              <a:t>Need to automate on Branch Push and check size of diff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0A55-606B-4A44-874A-F3AD744E6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6E1FA-2852-428B-98F1-01637DFDF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DF2-41B5-4EA1-A4E6-E108814E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Pull Request Alert in Slack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6778B-5A92-4D0A-9416-EE04D07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443" y="5492964"/>
            <a:ext cx="11187112" cy="601228"/>
          </a:xfrm>
        </p:spPr>
        <p:txBody>
          <a:bodyPr/>
          <a:lstStyle/>
          <a:p>
            <a:r>
              <a:rPr lang="en-US" dirty="0"/>
              <a:t>We are also able to reuse our logic for checking on-call person and tag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E91FC-5373-4557-92FB-255DAB6B9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DDBD7-5F43-4D01-8C03-0D6FC25DCA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CE029-B7E7-4059-8D5D-B2241440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44" y="1924533"/>
            <a:ext cx="4343400" cy="3028950"/>
          </a:xfrm>
          <a:prstGeom prst="rect">
            <a:avLst/>
          </a:prstGeom>
        </p:spPr>
      </p:pic>
      <p:pic>
        <p:nvPicPr>
          <p:cNvPr id="7170" name="Picture 2" descr="brace yourselves huge pull request is coming - Winter is Coming | Meme  Generator">
            <a:extLst>
              <a:ext uri="{FF2B5EF4-FFF2-40B4-BE49-F238E27FC236}">
                <a16:creationId xmlns:a16="http://schemas.microsoft.com/office/drawing/2014/main" id="{9C1CE8AC-6096-4F17-9A87-825894FA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18" y="1745914"/>
            <a:ext cx="4642388" cy="34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01BBF-D7FE-43EC-BF0C-DF35F76DCEF5}"/>
              </a:ext>
            </a:extLst>
          </p:cNvPr>
          <p:cNvSpPr/>
          <p:nvPr/>
        </p:nvSpPr>
        <p:spPr>
          <a:xfrm>
            <a:off x="1470861" y="2537131"/>
            <a:ext cx="1023457" cy="260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28284-3503-4852-A63C-18EB60D2C62F}"/>
              </a:ext>
            </a:extLst>
          </p:cNvPr>
          <p:cNvSpPr/>
          <p:nvPr/>
        </p:nvSpPr>
        <p:spPr>
          <a:xfrm>
            <a:off x="1816208" y="3059345"/>
            <a:ext cx="1181449" cy="260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7B3175-1F58-4FDB-A8CE-AF0C620D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aren’t limited to only this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E2535A-D933-49B2-A1FB-F2418DE3388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 massive array of options is available!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DCA1-C78C-4DE3-A046-58B9B9ABC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7972C9-1906-4D27-A3E4-A5B9CEEAAF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9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154D-372F-477B-83B8-BC9250D8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you can trigger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10E3-FC19-4C56-94BB-21F7F980C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5816847" cy="36099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https://docs.github.com/en/actions/reference/events-that-trigger-workflows</a:t>
            </a:r>
            <a:endParaRPr lang="en-US" dirty="0"/>
          </a:p>
          <a:p>
            <a:r>
              <a:rPr lang="en-US" dirty="0"/>
              <a:t>Hundreds of events to rigger from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26B78-55C6-4C32-9F9B-D4EB0691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379BB-4FDB-442D-B987-0B5EE124D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1D9E-2FCA-4EE7-B090-25FA572E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20" y="66165"/>
            <a:ext cx="3057525" cy="645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CCCEF-EE99-438B-8B1C-F893A5D1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1547812"/>
            <a:ext cx="3238500" cy="37623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02427A-3F28-49B8-BEBD-2375549AE880}"/>
              </a:ext>
            </a:extLst>
          </p:cNvPr>
          <p:cNvSpPr/>
          <p:nvPr/>
        </p:nvSpPr>
        <p:spPr>
          <a:xfrm rot="21191028">
            <a:off x="7536923" y="2121698"/>
            <a:ext cx="1568741" cy="243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7F0C3D-D42C-4D34-B157-E9EAED4E09BB}"/>
              </a:ext>
            </a:extLst>
          </p:cNvPr>
          <p:cNvSpPr/>
          <p:nvPr/>
        </p:nvSpPr>
        <p:spPr>
          <a:xfrm>
            <a:off x="6862194" y="1715925"/>
            <a:ext cx="665836" cy="3135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150CA7-4E8C-44C6-A2B7-589A94290DAE}"/>
              </a:ext>
            </a:extLst>
          </p:cNvPr>
          <p:cNvSpPr/>
          <p:nvPr/>
        </p:nvSpPr>
        <p:spPr>
          <a:xfrm>
            <a:off x="6300982" y="1374379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4098" name="Picture 2" descr="Gollem | Lord of the rings, The hobbit, Lord">
            <a:extLst>
              <a:ext uri="{FF2B5EF4-FFF2-40B4-BE49-F238E27FC236}">
                <a16:creationId xmlns:a16="http://schemas.microsoft.com/office/drawing/2014/main" id="{52DD6B8B-8668-4C27-BF26-D7A40108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65" y="1021055"/>
            <a:ext cx="1928173" cy="138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A69CA-78A5-46A3-A291-412B2DA5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B0CCDC-B4C6-42EB-85FF-CB1387D43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r>
              <a:rPr lang="en-US" dirty="0"/>
              <a:t>How can I use it?</a:t>
            </a:r>
          </a:p>
          <a:p>
            <a:r>
              <a:rPr lang="en-US" dirty="0"/>
              <a:t>Classic CI example</a:t>
            </a:r>
          </a:p>
          <a:p>
            <a:r>
              <a:rPr lang="en-US" dirty="0"/>
              <a:t>Work Automation examples</a:t>
            </a:r>
          </a:p>
          <a:p>
            <a:r>
              <a:rPr lang="en-US" dirty="0"/>
              <a:t>Creating your own Actions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20E26C-D487-4FC7-AC4D-B2EE4B710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1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DCC83-BF3E-45D2-82C7-73B24C541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your own Action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6DB6E0B-191E-473E-8241-29A29C4ED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any Language you want!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DA442C-BF55-425B-92E7-36A6C53C3E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4A8-E7A5-440E-975B-D10CD5086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9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154D-372F-477B-83B8-BC9250D8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10E3-FC19-4C56-94BB-21F7F980C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Docker Actions – Flexible with language</a:t>
            </a:r>
          </a:p>
          <a:p>
            <a:pPr lvl="1"/>
            <a:r>
              <a:rPr lang="en-US" dirty="0"/>
              <a:t>Nodejs Action – powerful with library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26B78-55C6-4C32-9F9B-D4EB0691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379BB-4FDB-442D-B987-0B5EE124D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80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EBE9-BDD7-47CA-BD33-57CBF669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Action – Docker - Flexible with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BD875-3230-43E6-8FD7-56A853FCF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Haskal</a:t>
            </a:r>
            <a:r>
              <a:rPr lang="en-US" dirty="0"/>
              <a:t>, Erlang, Golang… even Fish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https://github.com/kai-tub/external-repo-sync-action/blob/master/entrypoint.fish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BB78-BA9B-4C81-870D-04AF8F71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77A9D-2385-4896-BFE1-832A0A18D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ish don't fit inside a crucial species classification system - Business  Insider">
            <a:extLst>
              <a:ext uri="{FF2B5EF4-FFF2-40B4-BE49-F238E27FC236}">
                <a16:creationId xmlns:a16="http://schemas.microsoft.com/office/drawing/2014/main" id="{48576EED-F070-49B0-B83C-E7D235228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380" y="3678633"/>
            <a:ext cx="3417116" cy="256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154D-372F-477B-83B8-BC9250D8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Action - 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10E3-FC19-4C56-94BB-21F7F980C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https://github.com/agoda-com/ga-nuget-alpha-detection</a:t>
            </a:r>
            <a:endParaRPr lang="en-US" dirty="0"/>
          </a:p>
          <a:p>
            <a:r>
              <a:rPr lang="en-US" dirty="0"/>
              <a:t>Example is PowerShell (</a:t>
            </a:r>
            <a:r>
              <a:rPr lang="en-US" dirty="0" err="1"/>
              <a:t>actions.yml</a:t>
            </a:r>
            <a:r>
              <a:rPr lang="en-US" dirty="0"/>
              <a:t>, </a:t>
            </a:r>
            <a:r>
              <a:rPr lang="en-US" dirty="0" err="1"/>
              <a:t>Dockerfile</a:t>
            </a:r>
            <a:r>
              <a:rPr lang="en-US" dirty="0"/>
              <a:t>, entrypoint.ps1, and don’t forget a readme.md)</a:t>
            </a:r>
          </a:p>
          <a:p>
            <a:endParaRPr lang="en-US" dirty="0"/>
          </a:p>
          <a:p>
            <a:r>
              <a:rPr lang="en-US" dirty="0"/>
              <a:t>The Action in Action</a:t>
            </a:r>
          </a:p>
          <a:p>
            <a:r>
              <a:rPr lang="en-US" dirty="0">
                <a:hlinkClick r:id="rId3"/>
              </a:rPr>
              <a:t>https://github.com/agoda-com/ga-samples/blob/master/.github/workflows/nuget-alpha.yml</a:t>
            </a:r>
            <a:endParaRPr lang="en-US" dirty="0"/>
          </a:p>
          <a:p>
            <a:r>
              <a:rPr lang="en-US" dirty="0">
                <a:hlinkClick r:id="rId4"/>
              </a:rPr>
              <a:t>https://github.com/agoda-com/ga-samples/blob/master/nuget-alpha/ConsoleApp1.csproj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https://github.com/agoda-com/ga-samples/runs/1724962818?check_suite_focus=true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26B78-55C6-4C32-9F9B-D4EB0691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379BB-4FDB-442D-B987-0B5EE124D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7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88C4-A4A8-4FFA-A7F5-DC9D36D5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– Powerful library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8E7DC-5067-4F91-88F9-2393D79CC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https://github.com/actions/toolkit</a:t>
            </a:r>
            <a:endParaRPr lang="en-US" dirty="0"/>
          </a:p>
          <a:p>
            <a:r>
              <a:rPr lang="en-US" dirty="0">
                <a:hlinkClick r:id="rId3"/>
              </a:rPr>
              <a:t>https://octokit.github.io/rest.js/v18/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BA5E-C5B0-48D2-9D79-A6A3DA8EA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5813A-9AC1-4F7B-B028-1766B3824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A1FFD-E9A5-4A73-B558-2B994F61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96" y="1491039"/>
            <a:ext cx="6782769" cy="46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BDE-330A-4EB5-834F-B793B287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Repetitive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7046B-E245-4264-97A3-6EB4B2A5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 you do that you could automate?</a:t>
            </a:r>
          </a:p>
          <a:p>
            <a:endParaRPr lang="en-US" dirty="0"/>
          </a:p>
          <a:p>
            <a:r>
              <a:rPr lang="en-US" dirty="0"/>
              <a:t>You can turn that into an Action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134AA-2432-42F8-BDA4-221519C3C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F8C29-BFDD-49FA-93D1-EB733F751E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ECE509-E116-4B4A-B4EB-82F9CCD22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are we going with this?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50C96D3-C473-46BD-B166-F3EB4A3F96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sky is not the limit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1BB647-A887-45C3-906E-3C4BB47A1B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1FC2-890D-444F-A770-258604DA6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BA5E-C5B0-48D2-9D79-A6A3DA8EA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5813A-9AC1-4F7B-B028-1766B3824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2834DDAD-680E-4E5A-864F-37FBDE3A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81" y="59227"/>
            <a:ext cx="7000219" cy="67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59512D-709A-4461-98AB-2A1449E1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5" y="1125132"/>
            <a:ext cx="5684715" cy="189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D80AA-FFBF-441E-BFAF-66A6E18555A6}"/>
              </a:ext>
            </a:extLst>
          </p:cNvPr>
          <p:cNvSpPr txBox="1"/>
          <p:nvPr/>
        </p:nvSpPr>
        <p:spPr>
          <a:xfrm>
            <a:off x="1245137" y="3953312"/>
            <a:ext cx="414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  <a:latin typeface="Oduda Light" pitchFamily="2" charset="0"/>
              </a:rPr>
              <a:t>No limits, keep it going!</a:t>
            </a:r>
          </a:p>
          <a:p>
            <a:pPr algn="l"/>
            <a:endParaRPr lang="en-US" sz="2800" dirty="0">
              <a:solidFill>
                <a:schemeClr val="tx2"/>
              </a:solidFill>
              <a:latin typeface="Oduda Light" pitchFamily="2" charset="0"/>
            </a:endParaRPr>
          </a:p>
          <a:p>
            <a:pPr algn="l"/>
            <a:r>
              <a:rPr lang="en-US" sz="2800" dirty="0">
                <a:solidFill>
                  <a:schemeClr val="tx2"/>
                </a:solidFill>
                <a:latin typeface="Oduda Light" pitchFamily="2" charset="0"/>
              </a:rPr>
              <a:t>Happy automating! </a:t>
            </a:r>
          </a:p>
        </p:txBody>
      </p:sp>
    </p:spTree>
    <p:extLst>
      <p:ext uri="{BB962C8B-B14F-4D97-AF65-F5344CB8AC3E}">
        <p14:creationId xmlns:p14="http://schemas.microsoft.com/office/powerpoint/2010/main" val="32112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058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914400" y="993533"/>
            <a:ext cx="64852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>
                <a:solidFill>
                  <a:srgbClr val="80BFB7"/>
                </a:solidFill>
              </a:rPr>
              <a:t>THANKS!</a:t>
            </a:r>
            <a:endParaRPr sz="8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914400" y="2592967"/>
            <a:ext cx="648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dirty="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48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Google Shape;4040;p36"/>
          <p:cNvSpPr txBox="1">
            <a:spLocks noGrp="1"/>
          </p:cNvSpPr>
          <p:nvPr>
            <p:ph type="body" idx="4294967295"/>
          </p:nvPr>
        </p:nvSpPr>
        <p:spPr>
          <a:xfrm>
            <a:off x="914399" y="3692269"/>
            <a:ext cx="10469444" cy="215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dirty="0">
                <a:solidFill>
                  <a:srgbClr val="D3EBD5"/>
                </a:solidFill>
              </a:rPr>
              <a:t>You can find me at:</a:t>
            </a:r>
            <a:endParaRPr dirty="0">
              <a:solidFill>
                <a:srgbClr val="D3EBD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D3EBD5"/>
                </a:solidFill>
              </a:rPr>
              <a:t>https://beerandserversdontmix.com/</a:t>
            </a:r>
          </a:p>
          <a:p>
            <a:pPr marL="0" indent="0">
              <a:buNone/>
            </a:pPr>
            <a:r>
              <a:rPr lang="en-US" dirty="0">
                <a:solidFill>
                  <a:srgbClr val="D3EBD5"/>
                </a:solidFill>
              </a:rPr>
              <a:t>www.linkedin.com/in/joel-dickson-hs</a:t>
            </a:r>
          </a:p>
          <a:p>
            <a:pPr marL="0" indent="0">
              <a:buNone/>
            </a:pPr>
            <a:r>
              <a:rPr lang="en-US" dirty="0">
                <a:solidFill>
                  <a:srgbClr val="D3EBD5"/>
                </a:solidFill>
              </a:rPr>
              <a:t>https://github.com/dicko2/ </a:t>
            </a: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39</a:t>
            </a:fld>
            <a:endParaRPr/>
          </a:p>
        </p:txBody>
      </p:sp>
      <p:pic>
        <p:nvPicPr>
          <p:cNvPr id="7" name="Picture 10" descr="https://lh3.googleusercontent.com/00APBMVQh3yraN704gKCeM63KzeQ-zHUi5wK6E9TjRQ26McyqYBt-zy__4i8GXDAfeys=w300">
            <a:extLst>
              <a:ext uri="{FF2B5EF4-FFF2-40B4-BE49-F238E27FC236}">
                <a16:creationId xmlns:a16="http://schemas.microsoft.com/office/drawing/2014/main" id="{88493AB7-485F-43D9-93C6-5E9CAFF98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5" y="5086562"/>
            <a:ext cx="481607" cy="4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492B37-0F2F-4F7C-9727-89CEB450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5066" y="5648630"/>
            <a:ext cx="562095" cy="56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8848BBD6-A1D8-4DC1-BAAD-9237265E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4" y="4387670"/>
            <a:ext cx="695669" cy="6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476FE-E6FD-472B-B668-F39831DF4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A711E8C-DC9C-4544-810C-7EF9AB7F5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It’s very cool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D7B856-D377-43F6-A1E3-0770C3C95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A68A6-95A8-4FBD-829A-679FDB0DFB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A5E5-BAD2-43CC-9132-51189523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10CF-E367-4032-9AB6-A2849A9D5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4709500" cy="3609975"/>
          </a:xfrm>
        </p:spPr>
        <p:txBody>
          <a:bodyPr/>
          <a:lstStyle/>
          <a:p>
            <a:r>
              <a:rPr lang="en-US" dirty="0"/>
              <a:t>Event Driven Workflow automation system</a:t>
            </a:r>
          </a:p>
          <a:p>
            <a:r>
              <a:rPr lang="en-US" dirty="0"/>
              <a:t>Can be used for CI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0F9F9-B3A5-41E2-B65D-3BDBC1C27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17F6F-BB62-4FC1-A7C0-BC57BDE4D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itHub Actions now supports CI/CD, free for public repositories">
            <a:extLst>
              <a:ext uri="{FF2B5EF4-FFF2-40B4-BE49-F238E27FC236}">
                <a16:creationId xmlns:a16="http://schemas.microsoft.com/office/drawing/2014/main" id="{0C520089-4681-4E1B-BF70-106A3A00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02" y="2015909"/>
            <a:ext cx="6334187" cy="33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0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C834-3197-41EC-BBB2-C21393B6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F9260-EC80-4D83-90BC-D6C3B1F1C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6051739" cy="3609975"/>
          </a:xfrm>
        </p:spPr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based</a:t>
            </a:r>
          </a:p>
          <a:p>
            <a:r>
              <a:rPr lang="en-US" dirty="0"/>
              <a:t>Build-As-Code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A6F98-794D-4D99-835F-086525ED4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90239-0839-42F6-80E4-7BB7148A7E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2945B-90FD-47B7-8E2C-E2B177989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183016"/>
            <a:ext cx="54483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C67E-1DC9-40C1-B796-F763E13D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810FE-0DE8-4240-85E8-15D5535BF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63" y="1873646"/>
            <a:ext cx="11187112" cy="726941"/>
          </a:xfrm>
        </p:spPr>
        <p:txBody>
          <a:bodyPr/>
          <a:lstStyle/>
          <a:p>
            <a:r>
              <a:rPr lang="en-US" dirty="0"/>
              <a:t>Visual UI reporting in </a:t>
            </a:r>
            <a:r>
              <a:rPr lang="en-US" dirty="0" err="1"/>
              <a:t>Github</a:t>
            </a:r>
            <a:r>
              <a:rPr lang="en-US" dirty="0"/>
              <a:t>, with your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EF2E-6D76-43DB-808F-E14A9FF35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8736A-AD0D-4F94-8E7A-80DEC01DF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raph example of a workflow run">
            <a:extLst>
              <a:ext uri="{FF2B5EF4-FFF2-40B4-BE49-F238E27FC236}">
                <a16:creationId xmlns:a16="http://schemas.microsoft.com/office/drawing/2014/main" id="{7DC4AD32-067A-4E38-AB24-D8682BE3F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8" y="2654180"/>
            <a:ext cx="9482356" cy="32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76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C5ED-BE0B-4685-8D24-1DAB31C2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386C-6E61-4A99-B62B-2F55834F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Packaged with </a:t>
            </a:r>
            <a:r>
              <a:rPr lang="en-US" dirty="0" err="1"/>
              <a:t>github</a:t>
            </a:r>
            <a:r>
              <a:rPr lang="en-US" dirty="0"/>
              <a:t> dot com</a:t>
            </a:r>
          </a:p>
          <a:p>
            <a:r>
              <a:rPr lang="en-US" dirty="0"/>
              <a:t>And </a:t>
            </a:r>
            <a:r>
              <a:rPr lang="en-US" dirty="0" err="1"/>
              <a:t>Github</a:t>
            </a:r>
            <a:r>
              <a:rPr lang="en-US" dirty="0"/>
              <a:t> Enterprise Server for on-prem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C911-11D3-4FD5-AF94-A2FA23689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12B7A4-C51A-9347-A5DE-5EEB9738C98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ADEB0-1E4A-407C-9241-CAA15AD11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ntegrate Github Enterprise with LastPass">
            <a:extLst>
              <a:ext uri="{FF2B5EF4-FFF2-40B4-BE49-F238E27FC236}">
                <a16:creationId xmlns:a16="http://schemas.microsoft.com/office/drawing/2014/main" id="{50813197-7BC4-418F-BFFA-C70108E42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3539455"/>
            <a:ext cx="5143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7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681528-0421-4636-8CC5-9A2C103F1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can I use it?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FF9293-430A-452D-B6B1-9E86C96AE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use it now!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E06D9F-A4D0-4D21-BEF4-9F68898D9C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74DF-1EB2-4FC6-A225-2ECDA93604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255587"/>
          </a:xfrm>
        </p:spPr>
        <p:txBody>
          <a:bodyPr/>
          <a:lstStyle/>
          <a:p>
            <a:fld id="{CC12B7A4-C51A-9347-A5DE-5EEB9738C98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8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color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ED343F"/>
      </a:accent1>
      <a:accent2>
        <a:srgbClr val="FCB615"/>
      </a:accent2>
      <a:accent3>
        <a:srgbClr val="02AF56"/>
      </a:accent3>
      <a:accent4>
        <a:srgbClr val="A14699"/>
      </a:accent4>
      <a:accent5>
        <a:srgbClr val="00A8DF"/>
      </a:accent5>
      <a:accent6>
        <a:srgbClr val="EBEDE8"/>
      </a:accent6>
      <a:hlink>
        <a:srgbClr val="0D3C66"/>
      </a:hlink>
      <a:folHlink>
        <a:srgbClr val="5C267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2"/>
            </a:solidFill>
            <a:latin typeface="Oduda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ETA _The New Agoda PPT Template_Revise101019 " id="{178C2658-C567-423A-81BC-52BC134046F8}" vid="{7E6E3EEA-750A-4389-BDF0-D62D096C9448}"/>
    </a:ext>
  </a:extLst>
</a:theme>
</file>

<file path=ppt/theme/theme2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wbray · SlidesCarnival.pptx" id="{540C46A1-C182-471B-B7E8-55464671ECE4}" vid="{562A817A-873B-4A20-8B11-A65DF8C46E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C439CA08BBBD448E5F8998516EA8F0" ma:contentTypeVersion="10" ma:contentTypeDescription="Create a new document." ma:contentTypeScope="" ma:versionID="1166d5a95ee8ee63d37accee2640ad22">
  <xsd:schema xmlns:xsd="http://www.w3.org/2001/XMLSchema" xmlns:xs="http://www.w3.org/2001/XMLSchema" xmlns:p="http://schemas.microsoft.com/office/2006/metadata/properties" xmlns:ns2="17d1ee43-8d2c-4fc4-bdc9-5db88f98fdb5" xmlns:ns3="21930214-6366-4c46-8806-6fdc2c93981b" targetNamespace="http://schemas.microsoft.com/office/2006/metadata/properties" ma:root="true" ma:fieldsID="05c8bcabefd48068ce312b1396457e78" ns2:_="" ns3:_="">
    <xsd:import namespace="17d1ee43-8d2c-4fc4-bdc9-5db88f98fdb5"/>
    <xsd:import namespace="21930214-6366-4c46-8806-6fdc2c9398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1ee43-8d2c-4fc4-bdc9-5db88f98fd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930214-6366-4c46-8806-6fdc2c9398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E917A7-FE7F-4F68-BAE9-8D506048E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90FBCE-5B0B-4B98-B3DF-3DD52C0BB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d1ee43-8d2c-4fc4-bdc9-5db88f98fdb5"/>
    <ds:schemaRef ds:uri="21930214-6366-4c46-8806-6fdc2c9398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92969D-F58D-4623-A25A-727511F63A50}">
  <ds:schemaRefs>
    <ds:schemaRef ds:uri="21930214-6366-4c46-8806-6fdc2c93981b"/>
    <ds:schemaRef ds:uri="http://schemas.microsoft.com/office/2006/metadata/properties"/>
    <ds:schemaRef ds:uri="http://schemas.microsoft.com/office/2006/documentManagement/types"/>
    <ds:schemaRef ds:uri="17d1ee43-8d2c-4fc4-bdc9-5db88f98fdb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 New Agoda PPT Template (v11Oct19)</Template>
  <TotalTime>1765</TotalTime>
  <Words>1035</Words>
  <Application>Microsoft Office PowerPoint</Application>
  <PresentationFormat>Widescreen</PresentationFormat>
  <Paragraphs>186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Courier New</vt:lpstr>
      <vt:lpstr>Dosis</vt:lpstr>
      <vt:lpstr>Dosis Light</vt:lpstr>
      <vt:lpstr>Oduda</vt:lpstr>
      <vt:lpstr>Oduda Light</vt:lpstr>
      <vt:lpstr>Titillium Web</vt:lpstr>
      <vt:lpstr>Titillium Web Light</vt:lpstr>
      <vt:lpstr>Wingdings</vt:lpstr>
      <vt:lpstr>Office Theme</vt:lpstr>
      <vt:lpstr>Mowbray template</vt:lpstr>
      <vt:lpstr>Github Actions in Action</vt:lpstr>
      <vt:lpstr>About Me</vt:lpstr>
      <vt:lpstr>Agenda</vt:lpstr>
      <vt:lpstr>What is it?</vt:lpstr>
      <vt:lpstr>What is it?</vt:lpstr>
      <vt:lpstr>What is it?</vt:lpstr>
      <vt:lpstr>What is it?</vt:lpstr>
      <vt:lpstr>What is it? </vt:lpstr>
      <vt:lpstr>How can I use it?</vt:lpstr>
      <vt:lpstr>How can I use it?</vt:lpstr>
      <vt:lpstr>How can I use it?</vt:lpstr>
      <vt:lpstr>How can I use it?</vt:lpstr>
      <vt:lpstr>Classic CI Example</vt:lpstr>
      <vt:lpstr>Run vs Action</vt:lpstr>
      <vt:lpstr>Run vs Action</vt:lpstr>
      <vt:lpstr>Classic CI Example</vt:lpstr>
      <vt:lpstr>Work Automation Examples</vt:lpstr>
      <vt:lpstr>Using it for NOT CI?</vt:lpstr>
      <vt:lpstr>Work Automation Examples – On call</vt:lpstr>
      <vt:lpstr>Work Automation Examples – On call</vt:lpstr>
      <vt:lpstr>Work Automation Examples – Expensive Tests</vt:lpstr>
      <vt:lpstr>Work Automation Examples – Expensive Tests</vt:lpstr>
      <vt:lpstr>The Big Pull Request</vt:lpstr>
      <vt:lpstr>Please help Review my PR?</vt:lpstr>
      <vt:lpstr>Please help Review my PR?</vt:lpstr>
      <vt:lpstr>The Challenge ?</vt:lpstr>
      <vt:lpstr>Big Pull Request Alert in Slack</vt:lpstr>
      <vt:lpstr>You aren’t limited to only this</vt:lpstr>
      <vt:lpstr>Events you can trigger on</vt:lpstr>
      <vt:lpstr>Making your own Action</vt:lpstr>
      <vt:lpstr>Making your own Action</vt:lpstr>
      <vt:lpstr>Making your own Action – Docker - Flexible with Language</vt:lpstr>
      <vt:lpstr>Making your own Action - Docker</vt:lpstr>
      <vt:lpstr>Making your own – Powerful library support</vt:lpstr>
      <vt:lpstr>Think about Repetitive Tasks</vt:lpstr>
      <vt:lpstr>Where are we going with this?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Actions in Action</dc:title>
  <dc:creator>Dickson, Joel (Agoda)</dc:creator>
  <cp:lastModifiedBy>Dickson, Joel (Agoda)</cp:lastModifiedBy>
  <cp:revision>1</cp:revision>
  <dcterms:created xsi:type="dcterms:W3CDTF">2021-01-22T00:25:34Z</dcterms:created>
  <dcterms:modified xsi:type="dcterms:W3CDTF">2021-01-23T05:50:44Z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0x010100CAC439CA08BBBD448E5F8998516EA8F0</vt:lpwstr>
  </property>
  <property fmtid="{D5CDD505-2E9C-101B-9397-08002B2CF9AE}" pid="3" name="MSIP_Label_32905e9b-f125-48f4-ac14-e6cdbe91ddbf_Enabled">
    <vt:lpwstr>true</vt:lpwstr>
  </property>
  <property fmtid="{D5CDD505-2E9C-101B-9397-08002B2CF9AE}" pid="4" name="MSIP_Label_32905e9b-f125-48f4-ac14-e6cdbe91ddbf_SetDate">
    <vt:lpwstr>2021-01-22T11:01:19Z</vt:lpwstr>
  </property>
  <property fmtid="{D5CDD505-2E9C-101B-9397-08002B2CF9AE}" pid="5" name="MSIP_Label_32905e9b-f125-48f4-ac14-e6cdbe91ddbf_Method">
    <vt:lpwstr>Privileged</vt:lpwstr>
  </property>
  <property fmtid="{D5CDD505-2E9C-101B-9397-08002B2CF9AE}" pid="6" name="MSIP_Label_32905e9b-f125-48f4-ac14-e6cdbe91ddbf_Name">
    <vt:lpwstr>Test-Public</vt:lpwstr>
  </property>
  <property fmtid="{D5CDD505-2E9C-101B-9397-08002B2CF9AE}" pid="7" name="MSIP_Label_32905e9b-f125-48f4-ac14-e6cdbe91ddbf_SiteId">
    <vt:lpwstr>75f66454-79b5-4efd-8233-0349b412607c</vt:lpwstr>
  </property>
  <property fmtid="{D5CDD505-2E9C-101B-9397-08002B2CF9AE}" pid="8" name="MSIP_Label_32905e9b-f125-48f4-ac14-e6cdbe91ddbf_ActionId">
    <vt:lpwstr>e46fc526-58c6-4cc1-9936-8ee7a6a742c2</vt:lpwstr>
  </property>
  <property fmtid="{D5CDD505-2E9C-101B-9397-08002B2CF9AE}" pid="9" name="MSIP_Label_32905e9b-f125-48f4-ac14-e6cdbe91ddbf_ContentBits">
    <vt:lpwstr>0</vt:lpwstr>
  </property>
</Properties>
</file>